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03"/>
  </p:notesMasterIdLst>
  <p:sldIdLst>
    <p:sldId id="256" r:id="rId76"/>
    <p:sldId id="257" r:id="rId77"/>
    <p:sldId id="258" r:id="rId78"/>
    <p:sldId id="259" r:id="rId79"/>
    <p:sldId id="260" r:id="rId80"/>
    <p:sldId id="261" r:id="rId81"/>
    <p:sldId id="262" r:id="rId82"/>
    <p:sldId id="263" r:id="rId83"/>
    <p:sldId id="264" r:id="rId84"/>
    <p:sldId id="265" r:id="rId85"/>
    <p:sldId id="266" r:id="rId86"/>
    <p:sldId id="267" r:id="rId87"/>
    <p:sldId id="268" r:id="rId88"/>
    <p:sldId id="269" r:id="rId89"/>
    <p:sldId id="270" r:id="rId90"/>
    <p:sldId id="271" r:id="rId91"/>
    <p:sldId id="272" r:id="rId92"/>
    <p:sldId id="273" r:id="rId93"/>
    <p:sldId id="274" r:id="rId94"/>
    <p:sldId id="275" r:id="rId95"/>
    <p:sldId id="276" r:id="rId96"/>
    <p:sldId id="277" r:id="rId97"/>
    <p:sldId id="278" r:id="rId98"/>
    <p:sldId id="279" r:id="rId99"/>
    <p:sldId id="280" r:id="rId100"/>
    <p:sldId id="281" r:id="rId101"/>
    <p:sldId id="282" r:id="rId10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Noto Serif Display" charset="1" panose="02020502080505020204"/>
      <p:regular r:id="rId10"/>
    </p:embeddedFont>
    <p:embeddedFont>
      <p:font typeface="Noto Serif Display Bold" charset="1" panose="02020802080505020204"/>
      <p:regular r:id="rId11"/>
    </p:embeddedFont>
    <p:embeddedFont>
      <p:font typeface="Noto Serif Display Italics" charset="1" panose="02020502080505090204"/>
      <p:regular r:id="rId12"/>
    </p:embeddedFont>
    <p:embeddedFont>
      <p:font typeface="Noto Serif Display Bold Italics" charset="1" panose="02020802080505090204"/>
      <p:regular r:id="rId13"/>
    </p:embeddedFont>
    <p:embeddedFont>
      <p:font typeface="Noto Serif Display Thin" charset="1" panose="02020202080505020204"/>
      <p:regular r:id="rId14"/>
    </p:embeddedFont>
    <p:embeddedFont>
      <p:font typeface="Noto Serif Display Thin Italics" charset="1" panose="02020202080505090204"/>
      <p:regular r:id="rId15"/>
    </p:embeddedFont>
    <p:embeddedFont>
      <p:font typeface="Noto Serif Display Extra-Light" charset="1" panose="02020302080505020204"/>
      <p:regular r:id="rId16"/>
    </p:embeddedFont>
    <p:embeddedFont>
      <p:font typeface="Noto Serif Display Extra-Light Italics" charset="1" panose="02020302080505090204"/>
      <p:regular r:id="rId17"/>
    </p:embeddedFont>
    <p:embeddedFont>
      <p:font typeface="Noto Serif Display Light" charset="1" panose="02020402080505020204"/>
      <p:regular r:id="rId18"/>
    </p:embeddedFont>
    <p:embeddedFont>
      <p:font typeface="Noto Serif Display Light Italics" charset="1" panose="02020402080505090204"/>
      <p:regular r:id="rId19"/>
    </p:embeddedFont>
    <p:embeddedFont>
      <p:font typeface="Noto Serif Display Medium" charset="1" panose="02020602080505020204"/>
      <p:regular r:id="rId20"/>
    </p:embeddedFont>
    <p:embeddedFont>
      <p:font typeface="Noto Serif Display Medium Italics" charset="1" panose="02020602080505090204"/>
      <p:regular r:id="rId21"/>
    </p:embeddedFont>
    <p:embeddedFont>
      <p:font typeface="Noto Serif Display Semi-Bold" charset="1" panose="02020702080505020204"/>
      <p:regular r:id="rId22"/>
    </p:embeddedFont>
    <p:embeddedFont>
      <p:font typeface="Noto Serif Display Semi-Bold Italics" charset="1" panose="02020702080505090204"/>
      <p:regular r:id="rId23"/>
    </p:embeddedFont>
    <p:embeddedFont>
      <p:font typeface="Noto Serif Display Ultra-Bold" charset="1" panose="02020902080505020204"/>
      <p:regular r:id="rId24"/>
    </p:embeddedFont>
    <p:embeddedFont>
      <p:font typeface="Noto Serif Display Ultra-Bold Italics" charset="1" panose="02020902080505090204"/>
      <p:regular r:id="rId25"/>
    </p:embeddedFont>
    <p:embeddedFont>
      <p:font typeface="Noto Serif Display Heavy" charset="1" panose="02020A02080505020204"/>
      <p:regular r:id="rId26"/>
    </p:embeddedFont>
    <p:embeddedFont>
      <p:font typeface="Noto Serif Display Heavy Italics" charset="1" panose="02020A02080505090204"/>
      <p:regular r:id="rId27"/>
    </p:embeddedFont>
    <p:embeddedFont>
      <p:font typeface="Fira Sans" charset="1" panose="020B0503050000020004"/>
      <p:regular r:id="rId28"/>
    </p:embeddedFont>
    <p:embeddedFont>
      <p:font typeface="Fira Sans Bold" charset="1" panose="020B0803050000020004"/>
      <p:regular r:id="rId29"/>
    </p:embeddedFont>
    <p:embeddedFont>
      <p:font typeface="Fira Sans Italics" charset="1" panose="020B0503050000020004"/>
      <p:regular r:id="rId30"/>
    </p:embeddedFont>
    <p:embeddedFont>
      <p:font typeface="Fira Sans Bold Italics" charset="1" panose="020B0803050000020004"/>
      <p:regular r:id="rId31"/>
    </p:embeddedFont>
    <p:embeddedFont>
      <p:font typeface="Fira Sans Thin" charset="1" panose="020B0303050000020004"/>
      <p:regular r:id="rId32"/>
    </p:embeddedFont>
    <p:embeddedFont>
      <p:font typeface="Fira Sans Thin Italics" charset="1" panose="020B0303050000020004"/>
      <p:regular r:id="rId33"/>
    </p:embeddedFont>
    <p:embeddedFont>
      <p:font typeface="Fira Sans Extra-Light" charset="1" panose="020B0403050000020004"/>
      <p:regular r:id="rId34"/>
    </p:embeddedFont>
    <p:embeddedFont>
      <p:font typeface="Fira Sans Extra-Light Italics" charset="1" panose="020B0403050000020004"/>
      <p:regular r:id="rId35"/>
    </p:embeddedFont>
    <p:embeddedFont>
      <p:font typeface="Fira Sans Light" charset="1" panose="020B0403050000020004"/>
      <p:regular r:id="rId36"/>
    </p:embeddedFont>
    <p:embeddedFont>
      <p:font typeface="Fira Sans Light Italics" charset="1" panose="020B0403050000020004"/>
      <p:regular r:id="rId37"/>
    </p:embeddedFont>
    <p:embeddedFont>
      <p:font typeface="Fira Sans Medium" charset="1" panose="020B0603050000020004"/>
      <p:regular r:id="rId38"/>
    </p:embeddedFont>
    <p:embeddedFont>
      <p:font typeface="Fira Sans Medium Italics" charset="1" panose="020B0603050000020004"/>
      <p:regular r:id="rId39"/>
    </p:embeddedFont>
    <p:embeddedFont>
      <p:font typeface="Fira Sans Semi-Bold" charset="1" panose="020B0603050000020004"/>
      <p:regular r:id="rId40"/>
    </p:embeddedFont>
    <p:embeddedFont>
      <p:font typeface="Fira Sans Semi-Bold Italics" charset="1" panose="020B0703050000020004"/>
      <p:regular r:id="rId41"/>
    </p:embeddedFont>
    <p:embeddedFont>
      <p:font typeface="Fira Sans Ultra-Bold" charset="1" panose="020B0903050000020004"/>
      <p:regular r:id="rId42"/>
    </p:embeddedFont>
    <p:embeddedFont>
      <p:font typeface="Fira Sans Ultra-Bold Italics" charset="1" panose="020B0903050000020004"/>
      <p:regular r:id="rId43"/>
    </p:embeddedFont>
    <p:embeddedFont>
      <p:font typeface="Fira Sans Heavy" charset="1" panose="020B0A03050000020004"/>
      <p:regular r:id="rId44"/>
    </p:embeddedFont>
    <p:embeddedFont>
      <p:font typeface="Fira Sans Heavy Italics" charset="1" panose="020B0A03050000020004"/>
      <p:regular r:id="rId45"/>
    </p:embeddedFont>
    <p:embeddedFont>
      <p:font typeface="Open Sans" charset="1" panose="00000000000000000000"/>
      <p:regular r:id="rId46"/>
    </p:embeddedFont>
    <p:embeddedFont>
      <p:font typeface="Open Sans Bold" charset="1" panose="00000000000000000000"/>
      <p:regular r:id="rId47"/>
    </p:embeddedFont>
    <p:embeddedFont>
      <p:font typeface="Open Sans Italics" charset="1" panose="00000000000000000000"/>
      <p:regular r:id="rId48"/>
    </p:embeddedFont>
    <p:embeddedFont>
      <p:font typeface="Open Sans Bold Italics" charset="1" panose="00000000000000000000"/>
      <p:regular r:id="rId49"/>
    </p:embeddedFont>
    <p:embeddedFont>
      <p:font typeface="Open Sans Light" charset="1" panose="00000000000000000000"/>
      <p:regular r:id="rId50"/>
    </p:embeddedFont>
    <p:embeddedFont>
      <p:font typeface="Open Sans Light Italics" charset="1" panose="00000000000000000000"/>
      <p:regular r:id="rId51"/>
    </p:embeddedFont>
    <p:embeddedFont>
      <p:font typeface="Open Sans Medium" charset="1" panose="00000000000000000000"/>
      <p:regular r:id="rId52"/>
    </p:embeddedFont>
    <p:embeddedFont>
      <p:font typeface="Open Sans Medium Italics" charset="1" panose="00000000000000000000"/>
      <p:regular r:id="rId53"/>
    </p:embeddedFont>
    <p:embeddedFont>
      <p:font typeface="Open Sans Semi-Bold" charset="1" panose="00000000000000000000"/>
      <p:regular r:id="rId54"/>
    </p:embeddedFont>
    <p:embeddedFont>
      <p:font typeface="Open Sans Semi-Bold Italics" charset="1" panose="00000000000000000000"/>
      <p:regular r:id="rId55"/>
    </p:embeddedFont>
    <p:embeddedFont>
      <p:font typeface="Open Sans Ultra-Bold" charset="1" panose="00000000000000000000"/>
      <p:regular r:id="rId56"/>
    </p:embeddedFont>
    <p:embeddedFont>
      <p:font typeface="Open Sans Ultra-Bold Italics" charset="1" panose="00000000000000000000"/>
      <p:regular r:id="rId57"/>
    </p:embeddedFont>
    <p:embeddedFont>
      <p:font typeface="Montserrat" charset="1" panose="00000500000000000000"/>
      <p:regular r:id="rId58"/>
    </p:embeddedFont>
    <p:embeddedFont>
      <p:font typeface="Montserrat Bold" charset="1" panose="00000800000000000000"/>
      <p:regular r:id="rId59"/>
    </p:embeddedFont>
    <p:embeddedFont>
      <p:font typeface="Montserrat Italics" charset="1" panose="00000500000000000000"/>
      <p:regular r:id="rId60"/>
    </p:embeddedFont>
    <p:embeddedFont>
      <p:font typeface="Montserrat Bold Italics" charset="1" panose="00000800000000000000"/>
      <p:regular r:id="rId61"/>
    </p:embeddedFont>
    <p:embeddedFont>
      <p:font typeface="Montserrat Thin" charset="1" panose="00000300000000000000"/>
      <p:regular r:id="rId62"/>
    </p:embeddedFont>
    <p:embeddedFont>
      <p:font typeface="Montserrat Thin Italics" charset="1" panose="00000300000000000000"/>
      <p:regular r:id="rId63"/>
    </p:embeddedFont>
    <p:embeddedFont>
      <p:font typeface="Montserrat Extra-Light" charset="1" panose="00000300000000000000"/>
      <p:regular r:id="rId64"/>
    </p:embeddedFont>
    <p:embeddedFont>
      <p:font typeface="Montserrat Extra-Light Italics" charset="1" panose="00000300000000000000"/>
      <p:regular r:id="rId65"/>
    </p:embeddedFont>
    <p:embeddedFont>
      <p:font typeface="Montserrat Light" charset="1" panose="00000400000000000000"/>
      <p:regular r:id="rId66"/>
    </p:embeddedFont>
    <p:embeddedFont>
      <p:font typeface="Montserrat Light Italics" charset="1" panose="00000400000000000000"/>
      <p:regular r:id="rId67"/>
    </p:embeddedFont>
    <p:embeddedFont>
      <p:font typeface="Montserrat Medium" charset="1" panose="00000600000000000000"/>
      <p:regular r:id="rId68"/>
    </p:embeddedFont>
    <p:embeddedFont>
      <p:font typeface="Montserrat Medium Italics" charset="1" panose="00000600000000000000"/>
      <p:regular r:id="rId69"/>
    </p:embeddedFont>
    <p:embeddedFont>
      <p:font typeface="Montserrat Semi-Bold" charset="1" panose="00000700000000000000"/>
      <p:regular r:id="rId70"/>
    </p:embeddedFont>
    <p:embeddedFont>
      <p:font typeface="Montserrat Semi-Bold Italics" charset="1" panose="00000700000000000000"/>
      <p:regular r:id="rId71"/>
    </p:embeddedFont>
    <p:embeddedFont>
      <p:font typeface="Montserrat Ultra-Bold" charset="1" panose="00000900000000000000"/>
      <p:regular r:id="rId72"/>
    </p:embeddedFont>
    <p:embeddedFont>
      <p:font typeface="Montserrat Ultra-Bold Italics" charset="1" panose="00000900000000000000"/>
      <p:regular r:id="rId73"/>
    </p:embeddedFont>
    <p:embeddedFont>
      <p:font typeface="Montserrat Heavy" charset="1" panose="00000A00000000000000"/>
      <p:regular r:id="rId74"/>
    </p:embeddedFont>
    <p:embeddedFont>
      <p:font typeface="Montserrat Heavy Italics" charset="1" panose="00000A00000000000000"/>
      <p:regular r:id="rId7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slides/slide25.xml" Type="http://schemas.openxmlformats.org/officeDocument/2006/relationships/slide"/><Relationship Id="rId101" Target="slides/slide26.xml" Type="http://schemas.openxmlformats.org/officeDocument/2006/relationships/slide"/><Relationship Id="rId102" Target="slides/slide27.xml" Type="http://schemas.openxmlformats.org/officeDocument/2006/relationships/slide"/><Relationship Id="rId103" Target="notesMasters/notesMaster1.xml" Type="http://schemas.openxmlformats.org/officeDocument/2006/relationships/notesMaster"/><Relationship Id="rId104" Target="theme/theme2.xml" Type="http://schemas.openxmlformats.org/officeDocument/2006/relationships/theme"/><Relationship Id="rId105" Target="notesSlides/notesSlide1.xml" Type="http://schemas.openxmlformats.org/officeDocument/2006/relationships/notesSlide"/><Relationship Id="rId106" Target="notesSlides/notesSlide2.xml" Type="http://schemas.openxmlformats.org/officeDocument/2006/relationships/notesSlide"/><Relationship Id="rId107" Target="notesSlides/notesSlide3.xml" Type="http://schemas.openxmlformats.org/officeDocument/2006/relationships/notesSlide"/><Relationship Id="rId108" Target="notesSlides/notesSlide4.xml" Type="http://schemas.openxmlformats.org/officeDocument/2006/relationships/notesSlide"/><Relationship Id="rId109" Target="notesSlides/notesSlide5.xml" Type="http://schemas.openxmlformats.org/officeDocument/2006/relationships/notesSlide"/><Relationship Id="rId11" Target="fonts/font11.fntdata" Type="http://schemas.openxmlformats.org/officeDocument/2006/relationships/font"/><Relationship Id="rId110" Target="notesSlides/notesSlide6.xml" Type="http://schemas.openxmlformats.org/officeDocument/2006/relationships/notesSlide"/><Relationship Id="rId111" Target="notesSlides/notesSlide7.xml" Type="http://schemas.openxmlformats.org/officeDocument/2006/relationships/notesSlide"/><Relationship Id="rId112" Target="notesSlides/notesSlide8.xml" Type="http://schemas.openxmlformats.org/officeDocument/2006/relationships/notesSlide"/><Relationship Id="rId113" Target="notesSlides/notesSlide9.xml" Type="http://schemas.openxmlformats.org/officeDocument/2006/relationships/notesSlide"/><Relationship Id="rId114" Target="notesSlides/notesSlide10.xml" Type="http://schemas.openxmlformats.org/officeDocument/2006/relationships/notesSlide"/><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fonts/font7.fntdata" Type="http://schemas.openxmlformats.org/officeDocument/2006/relationships/font"/><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76" Target="slides/slide1.xml" Type="http://schemas.openxmlformats.org/officeDocument/2006/relationships/slide"/><Relationship Id="rId77" Target="slides/slide2.xml" Type="http://schemas.openxmlformats.org/officeDocument/2006/relationships/slide"/><Relationship Id="rId78" Target="slides/slide3.xml" Type="http://schemas.openxmlformats.org/officeDocument/2006/relationships/slide"/><Relationship Id="rId79" Target="slides/slide4.xml" Type="http://schemas.openxmlformats.org/officeDocument/2006/relationships/slide"/><Relationship Id="rId8" Target="fonts/font8.fntdata" Type="http://schemas.openxmlformats.org/officeDocument/2006/relationships/font"/><Relationship Id="rId80" Target="slides/slide5.xml" Type="http://schemas.openxmlformats.org/officeDocument/2006/relationships/slide"/><Relationship Id="rId81" Target="slides/slide6.xml" Type="http://schemas.openxmlformats.org/officeDocument/2006/relationships/slide"/><Relationship Id="rId82" Target="slides/slide7.xml" Type="http://schemas.openxmlformats.org/officeDocument/2006/relationships/slide"/><Relationship Id="rId83" Target="slides/slide8.xml" Type="http://schemas.openxmlformats.org/officeDocument/2006/relationships/slide"/><Relationship Id="rId84" Target="slides/slide9.xml" Type="http://schemas.openxmlformats.org/officeDocument/2006/relationships/slide"/><Relationship Id="rId85" Target="slides/slide10.xml" Type="http://schemas.openxmlformats.org/officeDocument/2006/relationships/slide"/><Relationship Id="rId86" Target="slides/slide11.xml" Type="http://schemas.openxmlformats.org/officeDocument/2006/relationships/slide"/><Relationship Id="rId87" Target="slides/slide12.xml" Type="http://schemas.openxmlformats.org/officeDocument/2006/relationships/slide"/><Relationship Id="rId88" Target="slides/slide13.xml" Type="http://schemas.openxmlformats.org/officeDocument/2006/relationships/slide"/><Relationship Id="rId89" Target="slides/slide14.xml" Type="http://schemas.openxmlformats.org/officeDocument/2006/relationships/slide"/><Relationship Id="rId9" Target="fonts/font9.fntdata" Type="http://schemas.openxmlformats.org/officeDocument/2006/relationships/font"/><Relationship Id="rId90" Target="slides/slide15.xml" Type="http://schemas.openxmlformats.org/officeDocument/2006/relationships/slide"/><Relationship Id="rId91" Target="slides/slide16.xml" Type="http://schemas.openxmlformats.org/officeDocument/2006/relationships/slide"/><Relationship Id="rId92" Target="slides/slide17.xml" Type="http://schemas.openxmlformats.org/officeDocument/2006/relationships/slide"/><Relationship Id="rId93" Target="slides/slide18.xml" Type="http://schemas.openxmlformats.org/officeDocument/2006/relationships/slide"/><Relationship Id="rId94" Target="slides/slide19.xml" Type="http://schemas.openxmlformats.org/officeDocument/2006/relationships/slide"/><Relationship Id="rId95" Target="slides/slide20.xml" Type="http://schemas.openxmlformats.org/officeDocument/2006/relationships/slide"/><Relationship Id="rId96" Target="slides/slide21.xml" Type="http://schemas.openxmlformats.org/officeDocument/2006/relationships/slide"/><Relationship Id="rId97" Target="slides/slide22.xml" Type="http://schemas.openxmlformats.org/officeDocument/2006/relationships/slide"/><Relationship Id="rId98" Target="slides/slide23.xml" Type="http://schemas.openxmlformats.org/officeDocument/2006/relationships/slide"/><Relationship Id="rId99" Target="slides/slide24.xml" Type="http://schemas.openxmlformats.org/officeDocument/2006/relationships/slide"/></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13" Target="../media/image11.png" Type="http://schemas.openxmlformats.org/officeDocument/2006/relationships/image"/><Relationship Id="rId14" Target="../media/image12.svg" Type="http://schemas.openxmlformats.org/officeDocument/2006/relationships/image"/><Relationship Id="rId15" Target="../media/image13.png" Type="http://schemas.openxmlformats.org/officeDocument/2006/relationships/image"/><Relationship Id="rId16" Target="../media/image14.svg" Type="http://schemas.openxmlformats.org/officeDocument/2006/relationships/image"/><Relationship Id="rId17" Target="../media/image15.png" Type="http://schemas.openxmlformats.org/officeDocument/2006/relationships/image"/><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8.png" Type="http://schemas.openxmlformats.org/officeDocument/2006/relationships/image"/><Relationship Id="rId11" Target="../media/image69.svg" Type="http://schemas.openxmlformats.org/officeDocument/2006/relationships/image"/><Relationship Id="rId2" Target="../media/image82.png" Type="http://schemas.openxmlformats.org/officeDocument/2006/relationships/image"/><Relationship Id="rId3" Target="../media/image83.svg" Type="http://schemas.openxmlformats.org/officeDocument/2006/relationships/image"/><Relationship Id="rId4" Target="../media/image56.png" Type="http://schemas.openxmlformats.org/officeDocument/2006/relationships/image"/><Relationship Id="rId5" Target="../media/image57.svg" Type="http://schemas.openxmlformats.org/officeDocument/2006/relationships/image"/><Relationship Id="rId6" Target="../media/image84.png" Type="http://schemas.openxmlformats.org/officeDocument/2006/relationships/image"/><Relationship Id="rId7" Target="../media/image85.svg" Type="http://schemas.openxmlformats.org/officeDocument/2006/relationships/image"/><Relationship Id="rId8" Target="../media/image86.png" Type="http://schemas.openxmlformats.org/officeDocument/2006/relationships/image"/><Relationship Id="rId9" Target="../media/image87.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4.png" Type="http://schemas.openxmlformats.org/officeDocument/2006/relationships/image"/><Relationship Id="rId11" Target="../media/image95.svg" Type="http://schemas.openxmlformats.org/officeDocument/2006/relationships/image"/><Relationship Id="rId12" Target="../media/image96.png" Type="http://schemas.openxmlformats.org/officeDocument/2006/relationships/image"/><Relationship Id="rId13" Target="../media/image97.svg" Type="http://schemas.openxmlformats.org/officeDocument/2006/relationships/image"/><Relationship Id="rId2" Target="../media/image88.png" Type="http://schemas.openxmlformats.org/officeDocument/2006/relationships/image"/><Relationship Id="rId3" Target="../media/image89.svg" Type="http://schemas.openxmlformats.org/officeDocument/2006/relationships/image"/><Relationship Id="rId4" Target="../media/image90.png" Type="http://schemas.openxmlformats.org/officeDocument/2006/relationships/image"/><Relationship Id="rId5" Target="../media/image91.svg" Type="http://schemas.openxmlformats.org/officeDocument/2006/relationships/image"/><Relationship Id="rId6" Target="../media/image86.png" Type="http://schemas.openxmlformats.org/officeDocument/2006/relationships/image"/><Relationship Id="rId7" Target="../media/image87.svg" Type="http://schemas.openxmlformats.org/officeDocument/2006/relationships/image"/><Relationship Id="rId8" Target="../media/image92.png" Type="http://schemas.openxmlformats.org/officeDocument/2006/relationships/image"/><Relationship Id="rId9" Target="../media/image93.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8.png" Type="http://schemas.openxmlformats.org/officeDocument/2006/relationships/image"/><Relationship Id="rId11" Target="../media/image69.svg" Type="http://schemas.openxmlformats.org/officeDocument/2006/relationships/image"/><Relationship Id="rId2" Target="../media/image82.png" Type="http://schemas.openxmlformats.org/officeDocument/2006/relationships/image"/><Relationship Id="rId3" Target="../media/image83.svg" Type="http://schemas.openxmlformats.org/officeDocument/2006/relationships/image"/><Relationship Id="rId4" Target="../media/image56.png" Type="http://schemas.openxmlformats.org/officeDocument/2006/relationships/image"/><Relationship Id="rId5" Target="../media/image57.svg" Type="http://schemas.openxmlformats.org/officeDocument/2006/relationships/image"/><Relationship Id="rId6" Target="../media/image84.png" Type="http://schemas.openxmlformats.org/officeDocument/2006/relationships/image"/><Relationship Id="rId7" Target="../media/image85.svg" Type="http://schemas.openxmlformats.org/officeDocument/2006/relationships/image"/><Relationship Id="rId8" Target="../media/image86.png" Type="http://schemas.openxmlformats.org/officeDocument/2006/relationships/image"/><Relationship Id="rId9" Target="../media/image87.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4.png" Type="http://schemas.openxmlformats.org/officeDocument/2006/relationships/image"/><Relationship Id="rId11" Target="../media/image95.svg" Type="http://schemas.openxmlformats.org/officeDocument/2006/relationships/image"/><Relationship Id="rId12" Target="../media/image96.png" Type="http://schemas.openxmlformats.org/officeDocument/2006/relationships/image"/><Relationship Id="rId13" Target="../media/image97.svg" Type="http://schemas.openxmlformats.org/officeDocument/2006/relationships/image"/><Relationship Id="rId2" Target="../media/image88.png" Type="http://schemas.openxmlformats.org/officeDocument/2006/relationships/image"/><Relationship Id="rId3" Target="../media/image89.svg" Type="http://schemas.openxmlformats.org/officeDocument/2006/relationships/image"/><Relationship Id="rId4" Target="../media/image90.png" Type="http://schemas.openxmlformats.org/officeDocument/2006/relationships/image"/><Relationship Id="rId5" Target="../media/image91.svg" Type="http://schemas.openxmlformats.org/officeDocument/2006/relationships/image"/><Relationship Id="rId6" Target="../media/image86.png" Type="http://schemas.openxmlformats.org/officeDocument/2006/relationships/image"/><Relationship Id="rId7" Target="../media/image87.svg" Type="http://schemas.openxmlformats.org/officeDocument/2006/relationships/image"/><Relationship Id="rId8" Target="../media/image92.png" Type="http://schemas.openxmlformats.org/officeDocument/2006/relationships/image"/><Relationship Id="rId9" Target="../media/image93.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8.png" Type="http://schemas.openxmlformats.org/officeDocument/2006/relationships/image"/><Relationship Id="rId11" Target="../media/image69.svg" Type="http://schemas.openxmlformats.org/officeDocument/2006/relationships/image"/><Relationship Id="rId2" Target="../media/image82.png" Type="http://schemas.openxmlformats.org/officeDocument/2006/relationships/image"/><Relationship Id="rId3" Target="../media/image83.svg" Type="http://schemas.openxmlformats.org/officeDocument/2006/relationships/image"/><Relationship Id="rId4" Target="../media/image56.png" Type="http://schemas.openxmlformats.org/officeDocument/2006/relationships/image"/><Relationship Id="rId5" Target="../media/image57.svg" Type="http://schemas.openxmlformats.org/officeDocument/2006/relationships/image"/><Relationship Id="rId6" Target="../media/image84.png" Type="http://schemas.openxmlformats.org/officeDocument/2006/relationships/image"/><Relationship Id="rId7" Target="../media/image85.svg" Type="http://schemas.openxmlformats.org/officeDocument/2006/relationships/image"/><Relationship Id="rId8" Target="../media/image86.png" Type="http://schemas.openxmlformats.org/officeDocument/2006/relationships/image"/><Relationship Id="rId9" Target="../media/image87.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3.svg" Type="http://schemas.openxmlformats.org/officeDocument/2006/relationships/image"/><Relationship Id="rId11" Target="../media/image36.png" Type="http://schemas.openxmlformats.org/officeDocument/2006/relationships/image"/><Relationship Id="rId12" Target="../media/image37.svg" Type="http://schemas.openxmlformats.org/officeDocument/2006/relationships/image"/><Relationship Id="rId13" Target="../media/image102.png" Type="http://schemas.openxmlformats.org/officeDocument/2006/relationships/image"/><Relationship Id="rId14" Target="../media/image103.png" Type="http://schemas.openxmlformats.org/officeDocument/2006/relationships/image"/><Relationship Id="rId2" Target="../notesSlides/notesSlide6.xml" Type="http://schemas.openxmlformats.org/officeDocument/2006/relationships/notesSlide"/><Relationship Id="rId3" Target="../media/image56.png" Type="http://schemas.openxmlformats.org/officeDocument/2006/relationships/image"/><Relationship Id="rId4" Target="../media/image57.svg" Type="http://schemas.openxmlformats.org/officeDocument/2006/relationships/image"/><Relationship Id="rId5" Target="../media/image98.png" Type="http://schemas.openxmlformats.org/officeDocument/2006/relationships/image"/><Relationship Id="rId6" Target="../media/image99.svg" Type="http://schemas.openxmlformats.org/officeDocument/2006/relationships/image"/><Relationship Id="rId7" Target="../media/image100.png" Type="http://schemas.openxmlformats.org/officeDocument/2006/relationships/image"/><Relationship Id="rId8" Target="../media/image101.svg" Type="http://schemas.openxmlformats.org/officeDocument/2006/relationships/image"/><Relationship Id="rId9" Target="../media/image82.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1.svg" Type="http://schemas.openxmlformats.org/officeDocument/2006/relationships/image"/><Relationship Id="rId11" Target="../media/image44.png" Type="http://schemas.openxmlformats.org/officeDocument/2006/relationships/image"/><Relationship Id="rId12" Target="../media/image45.svg" Type="http://schemas.openxmlformats.org/officeDocument/2006/relationships/image"/><Relationship Id="rId13" Target="../media/image46.png" Type="http://schemas.openxmlformats.org/officeDocument/2006/relationships/image"/><Relationship Id="rId14" Target="../media/image47.svg" Type="http://schemas.openxmlformats.org/officeDocument/2006/relationships/image"/><Relationship Id="rId15" Target="../media/image48.png" Type="http://schemas.openxmlformats.org/officeDocument/2006/relationships/image"/><Relationship Id="rId16" Target="../media/image49.svg" Type="http://schemas.openxmlformats.org/officeDocument/2006/relationships/image"/><Relationship Id="rId17" Target="../media/image50.png" Type="http://schemas.openxmlformats.org/officeDocument/2006/relationships/image"/><Relationship Id="rId18" Target="../media/image51.svg" Type="http://schemas.openxmlformats.org/officeDocument/2006/relationships/image"/><Relationship Id="rId2" Target="../notesSlides/notesSlide7.xml" Type="http://schemas.openxmlformats.org/officeDocument/2006/relationships/notesSlide"/><Relationship Id="rId3" Target="../media/image24.png" Type="http://schemas.openxmlformats.org/officeDocument/2006/relationships/image"/><Relationship Id="rId4" Target="../media/image25.svg" Type="http://schemas.openxmlformats.org/officeDocument/2006/relationships/image"/><Relationship Id="rId5" Target="../media/image56.png" Type="http://schemas.openxmlformats.org/officeDocument/2006/relationships/image"/><Relationship Id="rId6" Target="../media/image57.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40.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4.png" Type="http://schemas.openxmlformats.org/officeDocument/2006/relationships/image"/><Relationship Id="rId11" Target="../media/image85.svg" Type="http://schemas.openxmlformats.org/officeDocument/2006/relationships/image"/><Relationship Id="rId12" Target="../media/image86.png" Type="http://schemas.openxmlformats.org/officeDocument/2006/relationships/image"/><Relationship Id="rId13" Target="../media/image87.svg" Type="http://schemas.openxmlformats.org/officeDocument/2006/relationships/image"/><Relationship Id="rId14" Target="../media/image68.png" Type="http://schemas.openxmlformats.org/officeDocument/2006/relationships/image"/><Relationship Id="rId15" Target="../media/image69.svg" Type="http://schemas.openxmlformats.org/officeDocument/2006/relationships/image"/><Relationship Id="rId16" Target="../media/image104.png" Type="http://schemas.openxmlformats.org/officeDocument/2006/relationships/image"/><Relationship Id="rId17" Target="../media/image105.png" Type="http://schemas.openxmlformats.org/officeDocument/2006/relationships/image"/><Relationship Id="rId18" Target="../media/image106.svg" Type="http://schemas.openxmlformats.org/officeDocument/2006/relationships/image"/><Relationship Id="rId2" Target="../media/image24.png" Type="http://schemas.openxmlformats.org/officeDocument/2006/relationships/image"/><Relationship Id="rId3" Target="../media/image25.svg" Type="http://schemas.openxmlformats.org/officeDocument/2006/relationships/image"/><Relationship Id="rId4" Target="../media/image82.png" Type="http://schemas.openxmlformats.org/officeDocument/2006/relationships/image"/><Relationship Id="rId5" Target="../media/image83.svg" Type="http://schemas.openxmlformats.org/officeDocument/2006/relationships/image"/><Relationship Id="rId6" Target="../media/image56.png" Type="http://schemas.openxmlformats.org/officeDocument/2006/relationships/image"/><Relationship Id="rId7" Target="../media/image57.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4.png" Type="http://schemas.openxmlformats.org/officeDocument/2006/relationships/image"/><Relationship Id="rId11" Target="../media/image85.svg" Type="http://schemas.openxmlformats.org/officeDocument/2006/relationships/image"/><Relationship Id="rId12" Target="../media/image86.png" Type="http://schemas.openxmlformats.org/officeDocument/2006/relationships/image"/><Relationship Id="rId13" Target="../media/image87.svg" Type="http://schemas.openxmlformats.org/officeDocument/2006/relationships/image"/><Relationship Id="rId14" Target="../media/image68.png" Type="http://schemas.openxmlformats.org/officeDocument/2006/relationships/image"/><Relationship Id="rId15" Target="../media/image69.svg" Type="http://schemas.openxmlformats.org/officeDocument/2006/relationships/image"/><Relationship Id="rId16" Target="../media/image107.png" Type="http://schemas.openxmlformats.org/officeDocument/2006/relationships/image"/><Relationship Id="rId2" Target="../media/image24.png" Type="http://schemas.openxmlformats.org/officeDocument/2006/relationships/image"/><Relationship Id="rId3" Target="../media/image25.svg" Type="http://schemas.openxmlformats.org/officeDocument/2006/relationships/image"/><Relationship Id="rId4" Target="../media/image82.png" Type="http://schemas.openxmlformats.org/officeDocument/2006/relationships/image"/><Relationship Id="rId5" Target="../media/image83.svg" Type="http://schemas.openxmlformats.org/officeDocument/2006/relationships/image"/><Relationship Id="rId6" Target="../media/image56.png" Type="http://schemas.openxmlformats.org/officeDocument/2006/relationships/image"/><Relationship Id="rId7" Target="../media/image57.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4.png" Type="http://schemas.openxmlformats.org/officeDocument/2006/relationships/image"/><Relationship Id="rId11" Target="../media/image85.svg" Type="http://schemas.openxmlformats.org/officeDocument/2006/relationships/image"/><Relationship Id="rId12" Target="../media/image86.png" Type="http://schemas.openxmlformats.org/officeDocument/2006/relationships/image"/><Relationship Id="rId13" Target="../media/image87.svg" Type="http://schemas.openxmlformats.org/officeDocument/2006/relationships/image"/><Relationship Id="rId14" Target="../media/image68.png" Type="http://schemas.openxmlformats.org/officeDocument/2006/relationships/image"/><Relationship Id="rId15" Target="../media/image69.svg" Type="http://schemas.openxmlformats.org/officeDocument/2006/relationships/image"/><Relationship Id="rId16" Target="../media/image108.png" Type="http://schemas.openxmlformats.org/officeDocument/2006/relationships/image"/><Relationship Id="rId2" Target="../media/image24.png" Type="http://schemas.openxmlformats.org/officeDocument/2006/relationships/image"/><Relationship Id="rId3" Target="../media/image25.svg" Type="http://schemas.openxmlformats.org/officeDocument/2006/relationships/image"/><Relationship Id="rId4" Target="../media/image82.png" Type="http://schemas.openxmlformats.org/officeDocument/2006/relationships/image"/><Relationship Id="rId5" Target="../media/image83.svg" Type="http://schemas.openxmlformats.org/officeDocument/2006/relationships/image"/><Relationship Id="rId6" Target="../media/image56.png" Type="http://schemas.openxmlformats.org/officeDocument/2006/relationships/image"/><Relationship Id="rId7" Target="../media/image57.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3.svg" Type="http://schemas.openxmlformats.org/officeDocument/2006/relationships/image"/><Relationship Id="rId2" Target="../notesSlides/notesSlide2.xml" Type="http://schemas.openxmlformats.org/officeDocument/2006/relationships/notesSlid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22.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4.png" Type="http://schemas.openxmlformats.org/officeDocument/2006/relationships/image"/><Relationship Id="rId11" Target="../media/image85.svg" Type="http://schemas.openxmlformats.org/officeDocument/2006/relationships/image"/><Relationship Id="rId12" Target="../media/image86.png" Type="http://schemas.openxmlformats.org/officeDocument/2006/relationships/image"/><Relationship Id="rId13" Target="../media/image87.svg" Type="http://schemas.openxmlformats.org/officeDocument/2006/relationships/image"/><Relationship Id="rId14" Target="../media/image68.png" Type="http://schemas.openxmlformats.org/officeDocument/2006/relationships/image"/><Relationship Id="rId15" Target="../media/image69.svg" Type="http://schemas.openxmlformats.org/officeDocument/2006/relationships/image"/><Relationship Id="rId16" Target="../media/image109.png" Type="http://schemas.openxmlformats.org/officeDocument/2006/relationships/image"/><Relationship Id="rId17" Target="../media/image110.png" Type="http://schemas.openxmlformats.org/officeDocument/2006/relationships/image"/><Relationship Id="rId18" Target="../media/image111.png" Type="http://schemas.openxmlformats.org/officeDocument/2006/relationships/image"/><Relationship Id="rId2" Target="../media/image24.png" Type="http://schemas.openxmlformats.org/officeDocument/2006/relationships/image"/><Relationship Id="rId3" Target="../media/image25.svg" Type="http://schemas.openxmlformats.org/officeDocument/2006/relationships/image"/><Relationship Id="rId4" Target="../media/image82.png" Type="http://schemas.openxmlformats.org/officeDocument/2006/relationships/image"/><Relationship Id="rId5" Target="../media/image83.svg" Type="http://schemas.openxmlformats.org/officeDocument/2006/relationships/image"/><Relationship Id="rId6" Target="../media/image56.png" Type="http://schemas.openxmlformats.org/officeDocument/2006/relationships/image"/><Relationship Id="rId7" Target="../media/image57.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4.png" Type="http://schemas.openxmlformats.org/officeDocument/2006/relationships/image"/><Relationship Id="rId11" Target="../media/image85.svg" Type="http://schemas.openxmlformats.org/officeDocument/2006/relationships/image"/><Relationship Id="rId12" Target="../media/image86.png" Type="http://schemas.openxmlformats.org/officeDocument/2006/relationships/image"/><Relationship Id="rId13" Target="../media/image87.svg" Type="http://schemas.openxmlformats.org/officeDocument/2006/relationships/image"/><Relationship Id="rId14" Target="../media/image68.png" Type="http://schemas.openxmlformats.org/officeDocument/2006/relationships/image"/><Relationship Id="rId15" Target="../media/image69.svg" Type="http://schemas.openxmlformats.org/officeDocument/2006/relationships/image"/><Relationship Id="rId16" Target="../media/image112.png" Type="http://schemas.openxmlformats.org/officeDocument/2006/relationships/image"/><Relationship Id="rId2" Target="../media/image24.png" Type="http://schemas.openxmlformats.org/officeDocument/2006/relationships/image"/><Relationship Id="rId3" Target="../media/image25.svg" Type="http://schemas.openxmlformats.org/officeDocument/2006/relationships/image"/><Relationship Id="rId4" Target="../media/image82.png" Type="http://schemas.openxmlformats.org/officeDocument/2006/relationships/image"/><Relationship Id="rId5" Target="../media/image83.svg" Type="http://schemas.openxmlformats.org/officeDocument/2006/relationships/image"/><Relationship Id="rId6" Target="../media/image56.png" Type="http://schemas.openxmlformats.org/officeDocument/2006/relationships/image"/><Relationship Id="rId7" Target="../media/image57.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4.png" Type="http://schemas.openxmlformats.org/officeDocument/2006/relationships/image"/><Relationship Id="rId11" Target="../media/image85.svg" Type="http://schemas.openxmlformats.org/officeDocument/2006/relationships/image"/><Relationship Id="rId12" Target="../media/image86.png" Type="http://schemas.openxmlformats.org/officeDocument/2006/relationships/image"/><Relationship Id="rId13" Target="../media/image87.svg" Type="http://schemas.openxmlformats.org/officeDocument/2006/relationships/image"/><Relationship Id="rId14" Target="../media/image68.png" Type="http://schemas.openxmlformats.org/officeDocument/2006/relationships/image"/><Relationship Id="rId15" Target="../media/image69.svg" Type="http://schemas.openxmlformats.org/officeDocument/2006/relationships/image"/><Relationship Id="rId16" Target="../media/image113.png" Type="http://schemas.openxmlformats.org/officeDocument/2006/relationships/image"/><Relationship Id="rId17" Target="../media/image114.png" Type="http://schemas.openxmlformats.org/officeDocument/2006/relationships/image"/><Relationship Id="rId2" Target="../media/image24.png" Type="http://schemas.openxmlformats.org/officeDocument/2006/relationships/image"/><Relationship Id="rId3" Target="../media/image25.svg" Type="http://schemas.openxmlformats.org/officeDocument/2006/relationships/image"/><Relationship Id="rId4" Target="../media/image82.png" Type="http://schemas.openxmlformats.org/officeDocument/2006/relationships/image"/><Relationship Id="rId5" Target="../media/image83.svg" Type="http://schemas.openxmlformats.org/officeDocument/2006/relationships/image"/><Relationship Id="rId6" Target="../media/image56.png" Type="http://schemas.openxmlformats.org/officeDocument/2006/relationships/image"/><Relationship Id="rId7" Target="../media/image57.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4.png" Type="http://schemas.openxmlformats.org/officeDocument/2006/relationships/image"/><Relationship Id="rId11" Target="../media/image85.svg" Type="http://schemas.openxmlformats.org/officeDocument/2006/relationships/image"/><Relationship Id="rId12" Target="../media/image86.png" Type="http://schemas.openxmlformats.org/officeDocument/2006/relationships/image"/><Relationship Id="rId13" Target="../media/image87.svg" Type="http://schemas.openxmlformats.org/officeDocument/2006/relationships/image"/><Relationship Id="rId14" Target="../media/image68.png" Type="http://schemas.openxmlformats.org/officeDocument/2006/relationships/image"/><Relationship Id="rId15" Target="../media/image69.svg" Type="http://schemas.openxmlformats.org/officeDocument/2006/relationships/image"/><Relationship Id="rId16" Target="../media/image115.png" Type="http://schemas.openxmlformats.org/officeDocument/2006/relationships/image"/><Relationship Id="rId17" Target="../media/image116.png" Type="http://schemas.openxmlformats.org/officeDocument/2006/relationships/image"/><Relationship Id="rId2" Target="../media/image24.png" Type="http://schemas.openxmlformats.org/officeDocument/2006/relationships/image"/><Relationship Id="rId3" Target="../media/image25.svg" Type="http://schemas.openxmlformats.org/officeDocument/2006/relationships/image"/><Relationship Id="rId4" Target="../media/image82.png" Type="http://schemas.openxmlformats.org/officeDocument/2006/relationships/image"/><Relationship Id="rId5" Target="../media/image83.svg" Type="http://schemas.openxmlformats.org/officeDocument/2006/relationships/image"/><Relationship Id="rId6" Target="../media/image56.png" Type="http://schemas.openxmlformats.org/officeDocument/2006/relationships/image"/><Relationship Id="rId7" Target="../media/image57.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4.png" Type="http://schemas.openxmlformats.org/officeDocument/2006/relationships/image"/><Relationship Id="rId11" Target="../media/image85.svg" Type="http://schemas.openxmlformats.org/officeDocument/2006/relationships/image"/><Relationship Id="rId12" Target="../media/image86.png" Type="http://schemas.openxmlformats.org/officeDocument/2006/relationships/image"/><Relationship Id="rId13" Target="../media/image87.svg" Type="http://schemas.openxmlformats.org/officeDocument/2006/relationships/image"/><Relationship Id="rId14" Target="../media/image68.png" Type="http://schemas.openxmlformats.org/officeDocument/2006/relationships/image"/><Relationship Id="rId15" Target="../media/image69.svg" Type="http://schemas.openxmlformats.org/officeDocument/2006/relationships/image"/><Relationship Id="rId16" Target="../media/image117.png" Type="http://schemas.openxmlformats.org/officeDocument/2006/relationships/image"/><Relationship Id="rId17" Target="../media/image118.png" Type="http://schemas.openxmlformats.org/officeDocument/2006/relationships/image"/><Relationship Id="rId2" Target="../media/image24.png" Type="http://schemas.openxmlformats.org/officeDocument/2006/relationships/image"/><Relationship Id="rId3" Target="../media/image25.svg" Type="http://schemas.openxmlformats.org/officeDocument/2006/relationships/image"/><Relationship Id="rId4" Target="../media/image82.png" Type="http://schemas.openxmlformats.org/officeDocument/2006/relationships/image"/><Relationship Id="rId5" Target="../media/image83.svg" Type="http://schemas.openxmlformats.org/officeDocument/2006/relationships/image"/><Relationship Id="rId6" Target="../media/image56.png" Type="http://schemas.openxmlformats.org/officeDocument/2006/relationships/image"/><Relationship Id="rId7" Target="../media/image57.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7.svg" Type="http://schemas.openxmlformats.org/officeDocument/2006/relationships/image"/><Relationship Id="rId11" Target="../media/image40.png" Type="http://schemas.openxmlformats.org/officeDocument/2006/relationships/image"/><Relationship Id="rId12" Target="../media/image41.svg" Type="http://schemas.openxmlformats.org/officeDocument/2006/relationships/image"/><Relationship Id="rId13" Target="../media/image44.png" Type="http://schemas.openxmlformats.org/officeDocument/2006/relationships/image"/><Relationship Id="rId14" Target="../media/image45.svg" Type="http://schemas.openxmlformats.org/officeDocument/2006/relationships/image"/><Relationship Id="rId15" Target="../media/image46.png" Type="http://schemas.openxmlformats.org/officeDocument/2006/relationships/image"/><Relationship Id="rId16" Target="../media/image47.svg" Type="http://schemas.openxmlformats.org/officeDocument/2006/relationships/image"/><Relationship Id="rId17" Target="../media/image48.png" Type="http://schemas.openxmlformats.org/officeDocument/2006/relationships/image"/><Relationship Id="rId18" Target="../media/image49.svg" Type="http://schemas.openxmlformats.org/officeDocument/2006/relationships/image"/><Relationship Id="rId19" Target="../media/image50.png" Type="http://schemas.openxmlformats.org/officeDocument/2006/relationships/image"/><Relationship Id="rId2" Target="../notesSlides/notesSlide8.xml" Type="http://schemas.openxmlformats.org/officeDocument/2006/relationships/notesSlide"/><Relationship Id="rId20" Target="../media/image51.sv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76.png" Type="http://schemas.openxmlformats.org/officeDocument/2006/relationships/image"/><Relationship Id="rId6" Target="../media/image77.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56.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3.svg" Type="http://schemas.openxmlformats.org/officeDocument/2006/relationships/image"/><Relationship Id="rId11" Target="../media/image80.png" Type="http://schemas.openxmlformats.org/officeDocument/2006/relationships/image"/><Relationship Id="rId12" Target="../media/image81.svg" Type="http://schemas.openxmlformats.org/officeDocument/2006/relationships/image"/><Relationship Id="rId2" Target="../notesSlides/notesSlide9.xml" Type="http://schemas.openxmlformats.org/officeDocument/2006/relationships/notesSlide"/><Relationship Id="rId3" Target="../media/image36.png" Type="http://schemas.openxmlformats.org/officeDocument/2006/relationships/image"/><Relationship Id="rId4" Target="../media/image37.svg" Type="http://schemas.openxmlformats.org/officeDocument/2006/relationships/image"/><Relationship Id="rId5" Target="../media/image82.png" Type="http://schemas.openxmlformats.org/officeDocument/2006/relationships/image"/><Relationship Id="rId6" Target="../media/image83.svg" Type="http://schemas.openxmlformats.org/officeDocument/2006/relationships/image"/><Relationship Id="rId7" Target="../media/image76.png" Type="http://schemas.openxmlformats.org/officeDocument/2006/relationships/image"/><Relationship Id="rId8" Target="../media/image77.svg" Type="http://schemas.openxmlformats.org/officeDocument/2006/relationships/image"/><Relationship Id="rId9" Target="../media/image72.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5.svg" Type="http://schemas.openxmlformats.org/officeDocument/2006/relationships/image"/><Relationship Id="rId11" Target="../media/image121.png" Type="http://schemas.openxmlformats.org/officeDocument/2006/relationships/image"/><Relationship Id="rId12" Target="../media/image122.svg" Type="http://schemas.openxmlformats.org/officeDocument/2006/relationships/image"/><Relationship Id="rId13" Target="../media/image123.png" Type="http://schemas.openxmlformats.org/officeDocument/2006/relationships/image"/><Relationship Id="rId14" Target="../media/image124.svg" Type="http://schemas.openxmlformats.org/officeDocument/2006/relationships/image"/><Relationship Id="rId15" Target="../media/image125.png" Type="http://schemas.openxmlformats.org/officeDocument/2006/relationships/image"/><Relationship Id="rId16" Target="../media/image126.svg" Type="http://schemas.openxmlformats.org/officeDocument/2006/relationships/image"/><Relationship Id="rId17" Target="../media/image127.png" Type="http://schemas.openxmlformats.org/officeDocument/2006/relationships/image"/><Relationship Id="rId18" Target="../media/image128.svg" Type="http://schemas.openxmlformats.org/officeDocument/2006/relationships/image"/><Relationship Id="rId19" Target="../media/image129.png" Type="http://schemas.openxmlformats.org/officeDocument/2006/relationships/image"/><Relationship Id="rId2" Target="../notesSlides/notesSlide10.xml" Type="http://schemas.openxmlformats.org/officeDocument/2006/relationships/notesSlide"/><Relationship Id="rId20" Target="../media/image130.sv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119.png" Type="http://schemas.openxmlformats.org/officeDocument/2006/relationships/image"/><Relationship Id="rId8" Target="../media/image120.svg" Type="http://schemas.openxmlformats.org/officeDocument/2006/relationships/image"/><Relationship Id="rId9" Target="../media/image9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1.svg" Type="http://schemas.openxmlformats.org/officeDocument/2006/relationships/image"/><Relationship Id="rId11" Target="../media/image32.png" Type="http://schemas.openxmlformats.org/officeDocument/2006/relationships/image"/><Relationship Id="rId12" Target="../media/image33.svg" Type="http://schemas.openxmlformats.org/officeDocument/2006/relationships/image"/><Relationship Id="rId13" Target="../media/image34.png" Type="http://schemas.openxmlformats.org/officeDocument/2006/relationships/image"/><Relationship Id="rId14" Target="../media/image35.svg" Type="http://schemas.openxmlformats.org/officeDocument/2006/relationships/image"/><Relationship Id="rId15" Target="../media/image36.png" Type="http://schemas.openxmlformats.org/officeDocument/2006/relationships/image"/><Relationship Id="rId16" Target="../media/image37.svg" Type="http://schemas.openxmlformats.org/officeDocument/2006/relationships/image"/><Relationship Id="rId17" Target="../media/image38.png" Type="http://schemas.openxmlformats.org/officeDocument/2006/relationships/image"/><Relationship Id="rId18" Target="../media/image39.svg" Type="http://schemas.openxmlformats.org/officeDocument/2006/relationships/image"/><Relationship Id="rId2" Target="../notesSlides/notesSlide3.xml" Type="http://schemas.openxmlformats.org/officeDocument/2006/relationships/notesSlide"/><Relationship Id="rId3" Target="../media/image24.png" Type="http://schemas.openxmlformats.org/officeDocument/2006/relationships/image"/><Relationship Id="rId4" Target="../media/image25.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 Id="rId9" Target="../media/image30.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3.svg" Type="http://schemas.openxmlformats.org/officeDocument/2006/relationships/image"/><Relationship Id="rId11" Target="../media/image44.png" Type="http://schemas.openxmlformats.org/officeDocument/2006/relationships/image"/><Relationship Id="rId12" Target="../media/image45.svg" Type="http://schemas.openxmlformats.org/officeDocument/2006/relationships/image"/><Relationship Id="rId13" Target="../media/image46.png" Type="http://schemas.openxmlformats.org/officeDocument/2006/relationships/image"/><Relationship Id="rId14" Target="../media/image47.svg" Type="http://schemas.openxmlformats.org/officeDocument/2006/relationships/image"/><Relationship Id="rId15" Target="../media/image48.png" Type="http://schemas.openxmlformats.org/officeDocument/2006/relationships/image"/><Relationship Id="rId16" Target="../media/image49.svg" Type="http://schemas.openxmlformats.org/officeDocument/2006/relationships/image"/><Relationship Id="rId17" Target="../media/image50.png" Type="http://schemas.openxmlformats.org/officeDocument/2006/relationships/image"/><Relationship Id="rId18" Target="../media/image51.svg" Type="http://schemas.openxmlformats.org/officeDocument/2006/relationships/image"/><Relationship Id="rId2" Target="../notesSlides/notesSlide4.xml" Type="http://schemas.openxmlformats.org/officeDocument/2006/relationships/notesSlide"/><Relationship Id="rId3" Target="../media/image24.png" Type="http://schemas.openxmlformats.org/officeDocument/2006/relationships/image"/><Relationship Id="rId4" Target="../media/image25.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40.png" Type="http://schemas.openxmlformats.org/officeDocument/2006/relationships/image"/><Relationship Id="rId8" Target="../media/image41.svg" Type="http://schemas.openxmlformats.org/officeDocument/2006/relationships/image"/><Relationship Id="rId9" Target="../media/image42.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9.svg" Type="http://schemas.openxmlformats.org/officeDocument/2006/relationships/image"/><Relationship Id="rId11" Target="../media/image60.png" Type="http://schemas.openxmlformats.org/officeDocument/2006/relationships/image"/><Relationship Id="rId12" Target="../media/image61.svg" Type="http://schemas.openxmlformats.org/officeDocument/2006/relationships/image"/><Relationship Id="rId13" Target="../media/image62.png" Type="http://schemas.openxmlformats.org/officeDocument/2006/relationships/image"/><Relationship Id="rId14" Target="../media/image63.svg" Type="http://schemas.openxmlformats.org/officeDocument/2006/relationships/image"/><Relationship Id="rId15" Target="../media/image38.png" Type="http://schemas.openxmlformats.org/officeDocument/2006/relationships/image"/><Relationship Id="rId16" Target="../media/image39.svg" Type="http://schemas.openxmlformats.org/officeDocument/2006/relationships/image"/><Relationship Id="rId17" Target="../media/image34.png" Type="http://schemas.openxmlformats.org/officeDocument/2006/relationships/image"/><Relationship Id="rId18" Target="../media/image35.svg" Type="http://schemas.openxmlformats.org/officeDocument/2006/relationships/image"/><Relationship Id="rId19" Target="../media/image50.png" Type="http://schemas.openxmlformats.org/officeDocument/2006/relationships/image"/><Relationship Id="rId2" Target="../notesSlides/notesSlide5.xml" Type="http://schemas.openxmlformats.org/officeDocument/2006/relationships/notesSlide"/><Relationship Id="rId20" Target="../media/image51.svg" Type="http://schemas.openxmlformats.org/officeDocument/2006/relationships/image"/><Relationship Id="rId3" Target="../media/image52.png" Type="http://schemas.openxmlformats.org/officeDocument/2006/relationships/image"/><Relationship Id="rId4" Target="../media/image53.svg" Type="http://schemas.openxmlformats.org/officeDocument/2006/relationships/image"/><Relationship Id="rId5" Target="../media/image54.png" Type="http://schemas.openxmlformats.org/officeDocument/2006/relationships/image"/><Relationship Id="rId6" Target="../media/image55.svg" Type="http://schemas.openxmlformats.org/officeDocument/2006/relationships/image"/><Relationship Id="rId7" Target="../media/image56.png" Type="http://schemas.openxmlformats.org/officeDocument/2006/relationships/image"/><Relationship Id="rId8" Target="../media/image57.svg" Type="http://schemas.openxmlformats.org/officeDocument/2006/relationships/image"/><Relationship Id="rId9" Target="../media/image58.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8.png" Type="http://schemas.openxmlformats.org/officeDocument/2006/relationships/image"/><Relationship Id="rId11" Target="../media/image69.svg" Type="http://schemas.openxmlformats.org/officeDocument/2006/relationships/image"/><Relationship Id="rId12" Target="../media/image34.png" Type="http://schemas.openxmlformats.org/officeDocument/2006/relationships/image"/><Relationship Id="rId13" Target="../media/image35.svg" Type="http://schemas.openxmlformats.org/officeDocument/2006/relationships/image"/><Relationship Id="rId14" Target="../media/image28.png" Type="http://schemas.openxmlformats.org/officeDocument/2006/relationships/image"/><Relationship Id="rId15" Target="../media/image29.svg" Type="http://schemas.openxmlformats.org/officeDocument/2006/relationships/image"/><Relationship Id="rId16" Target="../media/image36.png" Type="http://schemas.openxmlformats.org/officeDocument/2006/relationships/image"/><Relationship Id="rId17" Target="../media/image37.svg" Type="http://schemas.openxmlformats.org/officeDocument/2006/relationships/image"/><Relationship Id="rId2" Target="../media/image24.png" Type="http://schemas.openxmlformats.org/officeDocument/2006/relationships/image"/><Relationship Id="rId3" Target="../media/image25.svg" Type="http://schemas.openxmlformats.org/officeDocument/2006/relationships/image"/><Relationship Id="rId4" Target="../media/image64.png" Type="http://schemas.openxmlformats.org/officeDocument/2006/relationships/image"/><Relationship Id="rId5" Target="../media/image6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66.png" Type="http://schemas.openxmlformats.org/officeDocument/2006/relationships/image"/><Relationship Id="rId9" Target="../media/image67.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8.png" Type="http://schemas.openxmlformats.org/officeDocument/2006/relationships/image"/><Relationship Id="rId11" Target="../media/image79.svg" Type="http://schemas.openxmlformats.org/officeDocument/2006/relationships/image"/><Relationship Id="rId12" Target="../media/image36.png" Type="http://schemas.openxmlformats.org/officeDocument/2006/relationships/image"/><Relationship Id="rId13" Target="../media/image37.svg" Type="http://schemas.openxmlformats.org/officeDocument/2006/relationships/image"/><Relationship Id="rId14" Target="../media/image80.png" Type="http://schemas.openxmlformats.org/officeDocument/2006/relationships/image"/><Relationship Id="rId15" Target="../media/image81.svg" Type="http://schemas.openxmlformats.org/officeDocument/2006/relationships/image"/><Relationship Id="rId2" Target="../media/image70.png" Type="http://schemas.openxmlformats.org/officeDocument/2006/relationships/image"/><Relationship Id="rId3" Target="../media/image71.svg" Type="http://schemas.openxmlformats.org/officeDocument/2006/relationships/image"/><Relationship Id="rId4" Target="../media/image72.png" Type="http://schemas.openxmlformats.org/officeDocument/2006/relationships/image"/><Relationship Id="rId5" Target="../media/image73.svg" Type="http://schemas.openxmlformats.org/officeDocument/2006/relationships/image"/><Relationship Id="rId6" Target="../media/image74.png" Type="http://schemas.openxmlformats.org/officeDocument/2006/relationships/image"/><Relationship Id="rId7" Target="../media/image75.svg" Type="http://schemas.openxmlformats.org/officeDocument/2006/relationships/image"/><Relationship Id="rId8" Target="../media/image76.png" Type="http://schemas.openxmlformats.org/officeDocument/2006/relationships/image"/><Relationship Id="rId9" Target="../media/image77.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8.png" Type="http://schemas.openxmlformats.org/officeDocument/2006/relationships/image"/><Relationship Id="rId11" Target="../media/image69.svg" Type="http://schemas.openxmlformats.org/officeDocument/2006/relationships/image"/><Relationship Id="rId2" Target="../media/image82.png" Type="http://schemas.openxmlformats.org/officeDocument/2006/relationships/image"/><Relationship Id="rId3" Target="../media/image83.svg" Type="http://schemas.openxmlformats.org/officeDocument/2006/relationships/image"/><Relationship Id="rId4" Target="../media/image56.png" Type="http://schemas.openxmlformats.org/officeDocument/2006/relationships/image"/><Relationship Id="rId5" Target="../media/image57.svg" Type="http://schemas.openxmlformats.org/officeDocument/2006/relationships/image"/><Relationship Id="rId6" Target="../media/image84.png" Type="http://schemas.openxmlformats.org/officeDocument/2006/relationships/image"/><Relationship Id="rId7" Target="../media/image85.svg" Type="http://schemas.openxmlformats.org/officeDocument/2006/relationships/image"/><Relationship Id="rId8" Target="../media/image86.png" Type="http://schemas.openxmlformats.org/officeDocument/2006/relationships/image"/><Relationship Id="rId9" Target="../media/image87.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4.png" Type="http://schemas.openxmlformats.org/officeDocument/2006/relationships/image"/><Relationship Id="rId11" Target="../media/image95.svg" Type="http://schemas.openxmlformats.org/officeDocument/2006/relationships/image"/><Relationship Id="rId12" Target="../media/image96.png" Type="http://schemas.openxmlformats.org/officeDocument/2006/relationships/image"/><Relationship Id="rId13" Target="../media/image97.svg" Type="http://schemas.openxmlformats.org/officeDocument/2006/relationships/image"/><Relationship Id="rId2" Target="../media/image88.png" Type="http://schemas.openxmlformats.org/officeDocument/2006/relationships/image"/><Relationship Id="rId3" Target="../media/image89.svg" Type="http://schemas.openxmlformats.org/officeDocument/2006/relationships/image"/><Relationship Id="rId4" Target="../media/image90.png" Type="http://schemas.openxmlformats.org/officeDocument/2006/relationships/image"/><Relationship Id="rId5" Target="../media/image91.svg" Type="http://schemas.openxmlformats.org/officeDocument/2006/relationships/image"/><Relationship Id="rId6" Target="../media/image86.png" Type="http://schemas.openxmlformats.org/officeDocument/2006/relationships/image"/><Relationship Id="rId7" Target="../media/image87.svg" Type="http://schemas.openxmlformats.org/officeDocument/2006/relationships/image"/><Relationship Id="rId8" Target="../media/image92.png" Type="http://schemas.openxmlformats.org/officeDocument/2006/relationships/image"/><Relationship Id="rId9" Target="../media/image9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5F5FA"/>
        </a:solidFill>
      </p:bgPr>
    </p:bg>
    <p:spTree>
      <p:nvGrpSpPr>
        <p:cNvPr id="1" name=""/>
        <p:cNvGrpSpPr/>
        <p:nvPr/>
      </p:nvGrpSpPr>
      <p:grpSpPr>
        <a:xfrm>
          <a:off x="0" y="0"/>
          <a:ext cx="0" cy="0"/>
          <a:chOff x="0" y="0"/>
          <a:chExt cx="0" cy="0"/>
        </a:xfrm>
      </p:grpSpPr>
      <p:sp>
        <p:nvSpPr>
          <p:cNvPr name="Freeform 2" id="2"/>
          <p:cNvSpPr/>
          <p:nvPr/>
        </p:nvSpPr>
        <p:spPr>
          <a:xfrm flipH="false" flipV="false" rot="0">
            <a:off x="11377514" y="16"/>
            <a:ext cx="6910468" cy="9534825"/>
          </a:xfrm>
          <a:custGeom>
            <a:avLst/>
            <a:gdLst/>
            <a:ahLst/>
            <a:cxnLst/>
            <a:rect r="r" b="b" t="t" l="l"/>
            <a:pathLst>
              <a:path h="9534825" w="6910468">
                <a:moveTo>
                  <a:pt x="0" y="0"/>
                </a:moveTo>
                <a:lnTo>
                  <a:pt x="6910468" y="0"/>
                </a:lnTo>
                <a:lnTo>
                  <a:pt x="6910468" y="9534825"/>
                </a:lnTo>
                <a:lnTo>
                  <a:pt x="0" y="95348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true" rot="0">
            <a:off x="0" y="3662820"/>
            <a:ext cx="9445052" cy="6845404"/>
          </a:xfrm>
          <a:custGeom>
            <a:avLst/>
            <a:gdLst/>
            <a:ahLst/>
            <a:cxnLst/>
            <a:rect r="r" b="b" t="t" l="l"/>
            <a:pathLst>
              <a:path h="6845404" w="9445052">
                <a:moveTo>
                  <a:pt x="0" y="6845403"/>
                </a:moveTo>
                <a:lnTo>
                  <a:pt x="9445052" y="6845403"/>
                </a:lnTo>
                <a:lnTo>
                  <a:pt x="9445052" y="0"/>
                </a:lnTo>
                <a:lnTo>
                  <a:pt x="0" y="0"/>
                </a:lnTo>
                <a:lnTo>
                  <a:pt x="0" y="6845403"/>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2964006" y="2940333"/>
            <a:ext cx="11973404" cy="3124200"/>
          </a:xfrm>
          <a:prstGeom prst="rect">
            <a:avLst/>
          </a:prstGeom>
        </p:spPr>
        <p:txBody>
          <a:bodyPr anchor="t" rtlCol="false" tIns="0" lIns="0" bIns="0" rIns="0">
            <a:spAutoFit/>
          </a:bodyPr>
          <a:lstStyle/>
          <a:p>
            <a:pPr algn="ctr">
              <a:lnSpc>
                <a:spcPts val="12360"/>
              </a:lnSpc>
            </a:pPr>
            <a:r>
              <a:rPr lang="en-US" sz="10300">
                <a:solidFill>
                  <a:srgbClr val="000000"/>
                </a:solidFill>
                <a:latin typeface="Fira Sans Ultra-Bold"/>
              </a:rPr>
              <a:t>PHẦN MỀM QUẢN LÍ THƯ VIỆN</a:t>
            </a:r>
          </a:p>
        </p:txBody>
      </p:sp>
      <p:sp>
        <p:nvSpPr>
          <p:cNvPr name="Freeform 5" id="5"/>
          <p:cNvSpPr/>
          <p:nvPr/>
        </p:nvSpPr>
        <p:spPr>
          <a:xfrm flipH="false" flipV="false" rot="0">
            <a:off x="-36752" y="0"/>
            <a:ext cx="6407683" cy="4685730"/>
          </a:xfrm>
          <a:custGeom>
            <a:avLst/>
            <a:gdLst/>
            <a:ahLst/>
            <a:cxnLst/>
            <a:rect r="r" b="b" t="t" l="l"/>
            <a:pathLst>
              <a:path h="4685730" w="6407683">
                <a:moveTo>
                  <a:pt x="0" y="0"/>
                </a:moveTo>
                <a:lnTo>
                  <a:pt x="6407683" y="0"/>
                </a:lnTo>
                <a:lnTo>
                  <a:pt x="6407683" y="4685730"/>
                </a:lnTo>
                <a:lnTo>
                  <a:pt x="0" y="46857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36752" y="0"/>
            <a:ext cx="5730481" cy="5143500"/>
          </a:xfrm>
          <a:custGeom>
            <a:avLst/>
            <a:gdLst/>
            <a:ahLst/>
            <a:cxnLst/>
            <a:rect r="r" b="b" t="t" l="l"/>
            <a:pathLst>
              <a:path h="5143500" w="5730481">
                <a:moveTo>
                  <a:pt x="0" y="0"/>
                </a:moveTo>
                <a:lnTo>
                  <a:pt x="5730481" y="0"/>
                </a:lnTo>
                <a:lnTo>
                  <a:pt x="5730481" y="5143500"/>
                </a:lnTo>
                <a:lnTo>
                  <a:pt x="0" y="51435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7" id="7"/>
          <p:cNvGrpSpPr/>
          <p:nvPr/>
        </p:nvGrpSpPr>
        <p:grpSpPr>
          <a:xfrm rot="2294465">
            <a:off x="-1737185" y="7423891"/>
            <a:ext cx="6597577" cy="4221900"/>
            <a:chOff x="0" y="0"/>
            <a:chExt cx="3747467" cy="2398067"/>
          </a:xfrm>
        </p:grpSpPr>
        <p:sp>
          <p:nvSpPr>
            <p:cNvPr name="Freeform 8" id="8"/>
            <p:cNvSpPr/>
            <p:nvPr/>
          </p:nvSpPr>
          <p:spPr>
            <a:xfrm flipH="false" flipV="false" rot="0">
              <a:off x="0" y="0"/>
              <a:ext cx="3747516" cy="2398014"/>
            </a:xfrm>
            <a:custGeom>
              <a:avLst/>
              <a:gdLst/>
              <a:ahLst/>
              <a:cxnLst/>
              <a:rect r="r" b="b" t="t" l="l"/>
              <a:pathLst>
                <a:path h="2398014" w="3747516">
                  <a:moveTo>
                    <a:pt x="2450846" y="0"/>
                  </a:moveTo>
                  <a:cubicBezTo>
                    <a:pt x="1653286" y="0"/>
                    <a:pt x="681355" y="308229"/>
                    <a:pt x="0" y="751078"/>
                  </a:cubicBezTo>
                  <a:lnTo>
                    <a:pt x="0" y="2398014"/>
                  </a:lnTo>
                  <a:lnTo>
                    <a:pt x="1560830" y="2398014"/>
                  </a:lnTo>
                  <a:cubicBezTo>
                    <a:pt x="1578864" y="2354834"/>
                    <a:pt x="1596898" y="2313686"/>
                    <a:pt x="1615948" y="2273554"/>
                  </a:cubicBezTo>
                  <a:cubicBezTo>
                    <a:pt x="2038223" y="1401826"/>
                    <a:pt x="2607945" y="1671701"/>
                    <a:pt x="3403473" y="1389888"/>
                  </a:cubicBezTo>
                  <a:cubicBezTo>
                    <a:pt x="3706368" y="1282573"/>
                    <a:pt x="3747516" y="797052"/>
                    <a:pt x="3589020" y="463042"/>
                  </a:cubicBezTo>
                  <a:cubicBezTo>
                    <a:pt x="3430524" y="130175"/>
                    <a:pt x="2993136" y="30861"/>
                    <a:pt x="2650109" y="6858"/>
                  </a:cubicBezTo>
                  <a:cubicBezTo>
                    <a:pt x="2585085" y="2159"/>
                    <a:pt x="2518537" y="0"/>
                    <a:pt x="2450846" y="0"/>
                  </a:cubicBezTo>
                  <a:close/>
                </a:path>
              </a:pathLst>
            </a:custGeom>
            <a:solidFill>
              <a:srgbClr val="FBC1FC"/>
            </a:solidFill>
          </p:spPr>
        </p:sp>
      </p:grpSp>
      <p:grpSp>
        <p:nvGrpSpPr>
          <p:cNvPr name="Group 9" id="9"/>
          <p:cNvGrpSpPr/>
          <p:nvPr/>
        </p:nvGrpSpPr>
        <p:grpSpPr>
          <a:xfrm rot="0">
            <a:off x="11056512" y="6773581"/>
            <a:ext cx="7231488" cy="3512365"/>
            <a:chOff x="0" y="0"/>
            <a:chExt cx="6176173" cy="2999795"/>
          </a:xfrm>
        </p:grpSpPr>
        <p:sp>
          <p:nvSpPr>
            <p:cNvPr name="Freeform 10" id="10"/>
            <p:cNvSpPr/>
            <p:nvPr/>
          </p:nvSpPr>
          <p:spPr>
            <a:xfrm flipH="false" flipV="false" rot="0">
              <a:off x="127" y="127"/>
              <a:ext cx="6176137" cy="2999613"/>
            </a:xfrm>
            <a:custGeom>
              <a:avLst/>
              <a:gdLst/>
              <a:ahLst/>
              <a:cxnLst/>
              <a:rect r="r" b="b" t="t" l="l"/>
              <a:pathLst>
                <a:path h="2999613" w="6176137">
                  <a:moveTo>
                    <a:pt x="5837174" y="0"/>
                  </a:moveTo>
                  <a:cubicBezTo>
                    <a:pt x="6047740" y="0"/>
                    <a:pt x="6176137" y="52197"/>
                    <a:pt x="6176137" y="52197"/>
                  </a:cubicBezTo>
                  <a:lnTo>
                    <a:pt x="6176137" y="2999613"/>
                  </a:lnTo>
                  <a:lnTo>
                    <a:pt x="0" y="2999613"/>
                  </a:lnTo>
                  <a:cubicBezTo>
                    <a:pt x="24892" y="1035685"/>
                    <a:pt x="3244215" y="2415413"/>
                    <a:pt x="4226179" y="1037336"/>
                  </a:cubicBezTo>
                  <a:cubicBezTo>
                    <a:pt x="4849749" y="159639"/>
                    <a:pt x="5469001" y="0"/>
                    <a:pt x="5837174" y="0"/>
                  </a:cubicBezTo>
                  <a:close/>
                </a:path>
              </a:pathLst>
            </a:custGeom>
            <a:solidFill>
              <a:srgbClr val="8576E4"/>
            </a:solidFill>
          </p:spPr>
        </p:sp>
      </p:grpSp>
      <p:sp>
        <p:nvSpPr>
          <p:cNvPr name="Freeform 11" id="11"/>
          <p:cNvSpPr/>
          <p:nvPr/>
        </p:nvSpPr>
        <p:spPr>
          <a:xfrm flipH="false" flipV="false" rot="0">
            <a:off x="14181489" y="-79315"/>
            <a:ext cx="4496315" cy="4003156"/>
          </a:xfrm>
          <a:custGeom>
            <a:avLst/>
            <a:gdLst/>
            <a:ahLst/>
            <a:cxnLst/>
            <a:rect r="r" b="b" t="t" l="l"/>
            <a:pathLst>
              <a:path h="4003156" w="4496315">
                <a:moveTo>
                  <a:pt x="0" y="0"/>
                </a:moveTo>
                <a:lnTo>
                  <a:pt x="4496315" y="0"/>
                </a:lnTo>
                <a:lnTo>
                  <a:pt x="4496315" y="4003156"/>
                </a:lnTo>
                <a:lnTo>
                  <a:pt x="0" y="400315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14770700" y="-68377"/>
            <a:ext cx="4512727" cy="4246527"/>
          </a:xfrm>
          <a:custGeom>
            <a:avLst/>
            <a:gdLst/>
            <a:ahLst/>
            <a:cxnLst/>
            <a:rect r="r" b="b" t="t" l="l"/>
            <a:pathLst>
              <a:path h="4246527" w="4512727">
                <a:moveTo>
                  <a:pt x="0" y="0"/>
                </a:moveTo>
                <a:lnTo>
                  <a:pt x="4512727" y="0"/>
                </a:lnTo>
                <a:lnTo>
                  <a:pt x="4512727" y="4246527"/>
                </a:lnTo>
                <a:lnTo>
                  <a:pt x="0" y="424652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3" id="13"/>
          <p:cNvSpPr/>
          <p:nvPr/>
        </p:nvSpPr>
        <p:spPr>
          <a:xfrm flipH="false" flipV="false" rot="-8250526">
            <a:off x="13320329" y="4557194"/>
            <a:ext cx="5607367" cy="8882958"/>
          </a:xfrm>
          <a:custGeom>
            <a:avLst/>
            <a:gdLst/>
            <a:ahLst/>
            <a:cxnLst/>
            <a:rect r="r" b="b" t="t" l="l"/>
            <a:pathLst>
              <a:path h="8882958" w="5607367">
                <a:moveTo>
                  <a:pt x="0" y="0"/>
                </a:moveTo>
                <a:lnTo>
                  <a:pt x="5607367" y="0"/>
                </a:lnTo>
                <a:lnTo>
                  <a:pt x="5607367" y="8882958"/>
                </a:lnTo>
                <a:lnTo>
                  <a:pt x="0" y="888295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4" id="14"/>
          <p:cNvSpPr/>
          <p:nvPr/>
        </p:nvSpPr>
        <p:spPr>
          <a:xfrm flipH="false" flipV="false" rot="0">
            <a:off x="8438677" y="1230327"/>
            <a:ext cx="1410645" cy="1329006"/>
          </a:xfrm>
          <a:custGeom>
            <a:avLst/>
            <a:gdLst/>
            <a:ahLst/>
            <a:cxnLst/>
            <a:rect r="r" b="b" t="t" l="l"/>
            <a:pathLst>
              <a:path h="1329006" w="1410645">
                <a:moveTo>
                  <a:pt x="0" y="0"/>
                </a:moveTo>
                <a:lnTo>
                  <a:pt x="1410646" y="0"/>
                </a:lnTo>
                <a:lnTo>
                  <a:pt x="1410646" y="1329006"/>
                </a:lnTo>
                <a:lnTo>
                  <a:pt x="0" y="1329006"/>
                </a:lnTo>
                <a:lnTo>
                  <a:pt x="0" y="0"/>
                </a:lnTo>
                <a:close/>
              </a:path>
            </a:pathLst>
          </a:custGeom>
          <a:blipFill>
            <a:blip r:embed="rId17"/>
            <a:stretch>
              <a:fillRect l="0" t="0" r="0" b="0"/>
            </a:stretch>
          </a:blipFill>
        </p:spPr>
      </p:sp>
      <p:sp>
        <p:nvSpPr>
          <p:cNvPr name="TextBox 15" id="15"/>
          <p:cNvSpPr txBox="true"/>
          <p:nvPr/>
        </p:nvSpPr>
        <p:spPr>
          <a:xfrm rot="0">
            <a:off x="3359833" y="6359808"/>
            <a:ext cx="11181750" cy="571500"/>
          </a:xfrm>
          <a:prstGeom prst="rect">
            <a:avLst/>
          </a:prstGeom>
        </p:spPr>
        <p:txBody>
          <a:bodyPr anchor="t" rtlCol="false" tIns="0" lIns="0" bIns="0" rIns="0">
            <a:spAutoFit/>
          </a:bodyPr>
          <a:lstStyle/>
          <a:p>
            <a:pPr algn="ctr">
              <a:lnSpc>
                <a:spcPts val="4439"/>
              </a:lnSpc>
            </a:pPr>
            <a:r>
              <a:rPr lang="en-US" sz="3699" spc="73">
                <a:solidFill>
                  <a:srgbClr val="000000"/>
                </a:solidFill>
                <a:latin typeface="Fira Sans Medium"/>
              </a:rPr>
              <a:t>Lập trình trên windows</a:t>
            </a:r>
          </a:p>
        </p:txBody>
      </p:sp>
      <p:sp>
        <p:nvSpPr>
          <p:cNvPr name="TextBox 16" id="16"/>
          <p:cNvSpPr txBox="true"/>
          <p:nvPr/>
        </p:nvSpPr>
        <p:spPr>
          <a:xfrm rot="0">
            <a:off x="7119251" y="7308525"/>
            <a:ext cx="3662914" cy="523875"/>
          </a:xfrm>
          <a:prstGeom prst="rect">
            <a:avLst/>
          </a:prstGeom>
        </p:spPr>
        <p:txBody>
          <a:bodyPr anchor="t" rtlCol="false" tIns="0" lIns="0" bIns="0" rIns="0">
            <a:spAutoFit/>
          </a:bodyPr>
          <a:lstStyle/>
          <a:p>
            <a:pPr algn="ctr">
              <a:lnSpc>
                <a:spcPts val="4199"/>
              </a:lnSpc>
            </a:pPr>
            <a:r>
              <a:rPr lang="en-US" sz="3499" spc="69">
                <a:solidFill>
                  <a:srgbClr val="000000"/>
                </a:solidFill>
                <a:latin typeface="Fira Sans Light"/>
              </a:rPr>
              <a:t>Nhóm Nice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5F5FA"/>
        </a:solidFill>
      </p:bgPr>
    </p:bg>
    <p:spTree>
      <p:nvGrpSpPr>
        <p:cNvPr id="1" name=""/>
        <p:cNvGrpSpPr/>
        <p:nvPr/>
      </p:nvGrpSpPr>
      <p:grpSpPr>
        <a:xfrm>
          <a:off x="0" y="0"/>
          <a:ext cx="0" cy="0"/>
          <a:chOff x="0" y="0"/>
          <a:chExt cx="0" cy="0"/>
        </a:xfrm>
      </p:grpSpPr>
      <p:sp>
        <p:nvSpPr>
          <p:cNvPr name="Freeform 2" id="2"/>
          <p:cNvSpPr/>
          <p:nvPr/>
        </p:nvSpPr>
        <p:spPr>
          <a:xfrm flipH="true" flipV="false" rot="741908">
            <a:off x="10744133" y="-3895615"/>
            <a:ext cx="9335624" cy="9335624"/>
          </a:xfrm>
          <a:custGeom>
            <a:avLst/>
            <a:gdLst/>
            <a:ahLst/>
            <a:cxnLst/>
            <a:rect r="r" b="b" t="t" l="l"/>
            <a:pathLst>
              <a:path h="9335624" w="9335624">
                <a:moveTo>
                  <a:pt x="9335624" y="0"/>
                </a:moveTo>
                <a:lnTo>
                  <a:pt x="0" y="0"/>
                </a:lnTo>
                <a:lnTo>
                  <a:pt x="0" y="9335623"/>
                </a:lnTo>
                <a:lnTo>
                  <a:pt x="9335624" y="9335623"/>
                </a:lnTo>
                <a:lnTo>
                  <a:pt x="933562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2700000">
            <a:off x="-3907296" y="4751134"/>
            <a:ext cx="10341983" cy="10341983"/>
          </a:xfrm>
          <a:custGeom>
            <a:avLst/>
            <a:gdLst/>
            <a:ahLst/>
            <a:cxnLst/>
            <a:rect r="r" b="b" t="t" l="l"/>
            <a:pathLst>
              <a:path h="10341983" w="10341983">
                <a:moveTo>
                  <a:pt x="10341984" y="0"/>
                </a:moveTo>
                <a:lnTo>
                  <a:pt x="0" y="0"/>
                </a:lnTo>
                <a:lnTo>
                  <a:pt x="0" y="10341984"/>
                </a:lnTo>
                <a:lnTo>
                  <a:pt x="10341984" y="10341984"/>
                </a:lnTo>
                <a:lnTo>
                  <a:pt x="1034198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5079694">
            <a:off x="12617515" y="4877776"/>
            <a:ext cx="5588860" cy="8774799"/>
          </a:xfrm>
          <a:custGeom>
            <a:avLst/>
            <a:gdLst/>
            <a:ahLst/>
            <a:cxnLst/>
            <a:rect r="r" b="b" t="t" l="l"/>
            <a:pathLst>
              <a:path h="8774799" w="5588860">
                <a:moveTo>
                  <a:pt x="5588860" y="0"/>
                </a:moveTo>
                <a:lnTo>
                  <a:pt x="0" y="0"/>
                </a:lnTo>
                <a:lnTo>
                  <a:pt x="0" y="8774799"/>
                </a:lnTo>
                <a:lnTo>
                  <a:pt x="5588860" y="8774799"/>
                </a:lnTo>
                <a:lnTo>
                  <a:pt x="558886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22940" y="-76470"/>
            <a:ext cx="6811123" cy="4980752"/>
          </a:xfrm>
          <a:custGeom>
            <a:avLst/>
            <a:gdLst/>
            <a:ahLst/>
            <a:cxnLst/>
            <a:rect r="r" b="b" t="t" l="l"/>
            <a:pathLst>
              <a:path h="4980752" w="6811123">
                <a:moveTo>
                  <a:pt x="6811123" y="0"/>
                </a:moveTo>
                <a:lnTo>
                  <a:pt x="0" y="0"/>
                </a:lnTo>
                <a:lnTo>
                  <a:pt x="0" y="4980752"/>
                </a:lnTo>
                <a:lnTo>
                  <a:pt x="6811123" y="4980752"/>
                </a:lnTo>
                <a:lnTo>
                  <a:pt x="6811123"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822388" y="-533720"/>
            <a:ext cx="5074441" cy="4554659"/>
          </a:xfrm>
          <a:custGeom>
            <a:avLst/>
            <a:gdLst/>
            <a:ahLst/>
            <a:cxnLst/>
            <a:rect r="r" b="b" t="t" l="l"/>
            <a:pathLst>
              <a:path h="4554659" w="5074441">
                <a:moveTo>
                  <a:pt x="5074441" y="0"/>
                </a:moveTo>
                <a:lnTo>
                  <a:pt x="0" y="0"/>
                </a:lnTo>
                <a:lnTo>
                  <a:pt x="0" y="4554659"/>
                </a:lnTo>
                <a:lnTo>
                  <a:pt x="5074441" y="4554659"/>
                </a:lnTo>
                <a:lnTo>
                  <a:pt x="5074441"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1714833" y="1176217"/>
            <a:ext cx="14838146" cy="762000"/>
          </a:xfrm>
          <a:prstGeom prst="rect">
            <a:avLst/>
          </a:prstGeom>
        </p:spPr>
        <p:txBody>
          <a:bodyPr anchor="t" rtlCol="false" tIns="0" lIns="0" bIns="0" rIns="0">
            <a:spAutoFit/>
          </a:bodyPr>
          <a:lstStyle/>
          <a:p>
            <a:pPr algn="l">
              <a:lnSpc>
                <a:spcPts val="6000"/>
              </a:lnSpc>
            </a:pPr>
            <a:r>
              <a:rPr lang="en-US" sz="5000">
                <a:solidFill>
                  <a:srgbClr val="000000"/>
                </a:solidFill>
                <a:latin typeface="Montserrat Bold"/>
              </a:rPr>
              <a:t>Danh sách các thuộc tính bảng DOCGIA</a:t>
            </a:r>
          </a:p>
        </p:txBody>
      </p:sp>
      <p:sp>
        <p:nvSpPr>
          <p:cNvPr name="Freeform 8" id="8"/>
          <p:cNvSpPr/>
          <p:nvPr/>
        </p:nvSpPr>
        <p:spPr>
          <a:xfrm flipH="true" flipV="false" rot="-10572779">
            <a:off x="13103481" y="5331543"/>
            <a:ext cx="5868296" cy="5267199"/>
          </a:xfrm>
          <a:custGeom>
            <a:avLst/>
            <a:gdLst/>
            <a:ahLst/>
            <a:cxnLst/>
            <a:rect r="r" b="b" t="t" l="l"/>
            <a:pathLst>
              <a:path h="5267199" w="5868296">
                <a:moveTo>
                  <a:pt x="5868296" y="0"/>
                </a:moveTo>
                <a:lnTo>
                  <a:pt x="0" y="0"/>
                </a:lnTo>
                <a:lnTo>
                  <a:pt x="0" y="5267199"/>
                </a:lnTo>
                <a:lnTo>
                  <a:pt x="5868296" y="5267199"/>
                </a:lnTo>
                <a:lnTo>
                  <a:pt x="5868296"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826299">
            <a:off x="-822388" y="6380554"/>
            <a:ext cx="5003950" cy="4935146"/>
          </a:xfrm>
          <a:custGeom>
            <a:avLst/>
            <a:gdLst/>
            <a:ahLst/>
            <a:cxnLst/>
            <a:rect r="r" b="b" t="t" l="l"/>
            <a:pathLst>
              <a:path h="4935146" w="5003950">
                <a:moveTo>
                  <a:pt x="0" y="0"/>
                </a:moveTo>
                <a:lnTo>
                  <a:pt x="5003950" y="0"/>
                </a:lnTo>
                <a:lnTo>
                  <a:pt x="5003950" y="4935146"/>
                </a:lnTo>
                <a:lnTo>
                  <a:pt x="0" y="493514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aphicFrame>
        <p:nvGraphicFramePr>
          <p:cNvPr name="Table 10" id="10"/>
          <p:cNvGraphicFramePr>
            <a:graphicFrameLocks noGrp="true"/>
          </p:cNvGraphicFramePr>
          <p:nvPr/>
        </p:nvGraphicFramePr>
        <p:xfrm>
          <a:off x="2297535" y="2294120"/>
          <a:ext cx="13692929" cy="7561099"/>
        </p:xfrm>
        <a:graphic>
          <a:graphicData uri="http://schemas.openxmlformats.org/drawingml/2006/table">
            <a:tbl>
              <a:tblPr/>
              <a:tblGrid>
                <a:gridCol w="1552455"/>
                <a:gridCol w="3754641"/>
                <a:gridCol w="3834146"/>
                <a:gridCol w="4551687"/>
              </a:tblGrid>
              <a:tr h="1043429">
                <a:tc>
                  <a:txBody>
                    <a:bodyPr anchor="t" rtlCol="false"/>
                    <a:lstStyle/>
                    <a:p>
                      <a:pPr algn="ctr">
                        <a:lnSpc>
                          <a:spcPts val="4899"/>
                        </a:lnSpc>
                        <a:defRPr/>
                      </a:pPr>
                      <a:r>
                        <a:rPr lang="en-US" sz="3499">
                          <a:solidFill>
                            <a:srgbClr val="000000"/>
                          </a:solidFill>
                          <a:latin typeface="Arimo Bold"/>
                        </a:rPr>
                        <a:t>STT</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8576E4"/>
                    </a:solidFill>
                  </a:tcPr>
                </a:tc>
                <a:tc>
                  <a:txBody>
                    <a:bodyPr anchor="t" rtlCol="false"/>
                    <a:lstStyle/>
                    <a:p>
                      <a:pPr algn="ctr">
                        <a:lnSpc>
                          <a:spcPts val="4899"/>
                        </a:lnSpc>
                        <a:defRPr/>
                      </a:pPr>
                      <a:r>
                        <a:rPr lang="en-US" sz="3499">
                          <a:solidFill>
                            <a:srgbClr val="000000"/>
                          </a:solidFill>
                          <a:latin typeface="Arimo Bold"/>
                        </a:rPr>
                        <a:t>Tên thuộc tính</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8576E4"/>
                    </a:solidFill>
                  </a:tcPr>
                </a:tc>
                <a:tc>
                  <a:txBody>
                    <a:bodyPr anchor="t" rtlCol="false"/>
                    <a:lstStyle/>
                    <a:p>
                      <a:pPr algn="ctr">
                        <a:lnSpc>
                          <a:spcPts val="4899"/>
                        </a:lnSpc>
                        <a:defRPr/>
                      </a:pPr>
                      <a:r>
                        <a:rPr lang="en-US" sz="3499">
                          <a:solidFill>
                            <a:srgbClr val="000000"/>
                          </a:solidFill>
                          <a:latin typeface="Arimo Bold"/>
                        </a:rPr>
                        <a:t>Kiểu dữ liệu</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8576E4"/>
                    </a:solidFill>
                  </a:tcPr>
                </a:tc>
                <a:tc>
                  <a:txBody>
                    <a:bodyPr anchor="t" rtlCol="false"/>
                    <a:lstStyle/>
                    <a:p>
                      <a:pPr algn="ctr">
                        <a:lnSpc>
                          <a:spcPts val="4899"/>
                        </a:lnSpc>
                        <a:defRPr/>
                      </a:pPr>
                      <a:r>
                        <a:rPr lang="en-US" sz="3499">
                          <a:solidFill>
                            <a:srgbClr val="000000"/>
                          </a:solidFill>
                          <a:latin typeface="Arimo Bold"/>
                        </a:rPr>
                        <a:t>Ý nghĩa</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8576E4"/>
                    </a:solidFill>
                  </a:tcPr>
                </a:tc>
              </a:tr>
              <a:tr h="931096">
                <a:tc>
                  <a:txBody>
                    <a:bodyPr anchor="t" rtlCol="false"/>
                    <a:lstStyle/>
                    <a:p>
                      <a:pPr algn="ctr">
                        <a:lnSpc>
                          <a:spcPts val="4619"/>
                        </a:lnSpc>
                        <a:defRPr/>
                      </a:pPr>
                      <a:r>
                        <a:rPr lang="en-US" sz="3299">
                          <a:solidFill>
                            <a:srgbClr val="000000"/>
                          </a:solidFill>
                          <a:latin typeface="Arimo"/>
                        </a:rPr>
                        <a:t>1</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c>
                  <a:txBody>
                    <a:bodyPr anchor="t" rtlCol="false"/>
                    <a:lstStyle/>
                    <a:p>
                      <a:pPr algn="ctr">
                        <a:lnSpc>
                          <a:spcPts val="4619"/>
                        </a:lnSpc>
                        <a:defRPr/>
                      </a:pPr>
                      <a:r>
                        <a:rPr lang="en-US" sz="3299" u="sng">
                          <a:solidFill>
                            <a:srgbClr val="000000"/>
                          </a:solidFill>
                          <a:latin typeface="Arimo"/>
                        </a:rPr>
                        <a:t>MaDocGia</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c>
                  <a:txBody>
                    <a:bodyPr anchor="t" rtlCol="false"/>
                    <a:lstStyle/>
                    <a:p>
                      <a:pPr algn="ctr">
                        <a:lnSpc>
                          <a:spcPts val="4619"/>
                        </a:lnSpc>
                        <a:defRPr/>
                      </a:pPr>
                      <a:r>
                        <a:rPr lang="en-US" sz="3299">
                          <a:solidFill>
                            <a:srgbClr val="000000"/>
                          </a:solidFill>
                          <a:latin typeface="Arimo"/>
                        </a:rPr>
                        <a:t>CHAR (10)</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c>
                  <a:txBody>
                    <a:bodyPr anchor="t" rtlCol="false"/>
                    <a:lstStyle/>
                    <a:p>
                      <a:pPr algn="ctr">
                        <a:lnSpc>
                          <a:spcPts val="4619"/>
                        </a:lnSpc>
                        <a:defRPr/>
                      </a:pPr>
                      <a:r>
                        <a:rPr lang="en-US" sz="3299">
                          <a:solidFill>
                            <a:srgbClr val="000000"/>
                          </a:solidFill>
                          <a:latin typeface="Arimo"/>
                        </a:rPr>
                        <a:t>Mã đọc giả</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r>
              <a:tr h="931096">
                <a:tc>
                  <a:txBody>
                    <a:bodyPr anchor="t" rtlCol="false"/>
                    <a:lstStyle/>
                    <a:p>
                      <a:pPr algn="ctr">
                        <a:lnSpc>
                          <a:spcPts val="4619"/>
                        </a:lnSpc>
                        <a:defRPr/>
                      </a:pPr>
                      <a:r>
                        <a:rPr lang="en-US" sz="3299">
                          <a:solidFill>
                            <a:srgbClr val="000000"/>
                          </a:solidFill>
                          <a:latin typeface="Arimo"/>
                        </a:rPr>
                        <a:t>2</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c>
                  <a:txBody>
                    <a:bodyPr anchor="t" rtlCol="false"/>
                    <a:lstStyle/>
                    <a:p>
                      <a:pPr algn="ctr">
                        <a:lnSpc>
                          <a:spcPts val="4619"/>
                        </a:lnSpc>
                        <a:defRPr/>
                      </a:pPr>
                      <a:r>
                        <a:rPr lang="en-US" sz="3299">
                          <a:solidFill>
                            <a:srgbClr val="000000"/>
                          </a:solidFill>
                          <a:latin typeface="Arimo"/>
                        </a:rPr>
                        <a:t>HoTen</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c>
                  <a:txBody>
                    <a:bodyPr anchor="t" rtlCol="false"/>
                    <a:lstStyle/>
                    <a:p>
                      <a:pPr algn="ctr">
                        <a:lnSpc>
                          <a:spcPts val="4619"/>
                        </a:lnSpc>
                        <a:defRPr/>
                      </a:pPr>
                      <a:r>
                        <a:rPr lang="en-US" sz="3299">
                          <a:solidFill>
                            <a:srgbClr val="000000"/>
                          </a:solidFill>
                          <a:latin typeface="Arimo"/>
                        </a:rPr>
                        <a:t>NVARCHAR (50)</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c>
                  <a:txBody>
                    <a:bodyPr anchor="t" rtlCol="false"/>
                    <a:lstStyle/>
                    <a:p>
                      <a:pPr algn="ctr">
                        <a:lnSpc>
                          <a:spcPts val="4619"/>
                        </a:lnSpc>
                        <a:defRPr/>
                      </a:pPr>
                      <a:r>
                        <a:rPr lang="en-US" sz="3299">
                          <a:solidFill>
                            <a:srgbClr val="000000"/>
                          </a:solidFill>
                          <a:latin typeface="Arimo"/>
                        </a:rPr>
                        <a:t>Họ tên</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r>
              <a:tr h="931096">
                <a:tc>
                  <a:txBody>
                    <a:bodyPr anchor="t" rtlCol="false"/>
                    <a:lstStyle/>
                    <a:p>
                      <a:pPr algn="ctr">
                        <a:lnSpc>
                          <a:spcPts val="4619"/>
                        </a:lnSpc>
                        <a:defRPr/>
                      </a:pPr>
                      <a:r>
                        <a:rPr lang="en-US" sz="3299">
                          <a:solidFill>
                            <a:srgbClr val="000000"/>
                          </a:solidFill>
                          <a:latin typeface="Arimo"/>
                        </a:rPr>
                        <a:t>3</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c>
                  <a:txBody>
                    <a:bodyPr anchor="t" rtlCol="false"/>
                    <a:lstStyle/>
                    <a:p>
                      <a:pPr algn="ctr">
                        <a:lnSpc>
                          <a:spcPts val="4619"/>
                        </a:lnSpc>
                        <a:defRPr/>
                      </a:pPr>
                      <a:r>
                        <a:rPr lang="en-US" sz="3299">
                          <a:solidFill>
                            <a:srgbClr val="000000"/>
                          </a:solidFill>
                          <a:latin typeface="Arimo"/>
                        </a:rPr>
                        <a:t>NgaySinh</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c>
                  <a:txBody>
                    <a:bodyPr anchor="t" rtlCol="false"/>
                    <a:lstStyle/>
                    <a:p>
                      <a:pPr algn="ctr">
                        <a:lnSpc>
                          <a:spcPts val="4619"/>
                        </a:lnSpc>
                        <a:defRPr/>
                      </a:pPr>
                      <a:r>
                        <a:rPr lang="en-US" sz="3299">
                          <a:solidFill>
                            <a:srgbClr val="000000"/>
                          </a:solidFill>
                          <a:latin typeface="Arimo"/>
                        </a:rPr>
                        <a:t>DATE</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c>
                  <a:txBody>
                    <a:bodyPr anchor="t" rtlCol="false"/>
                    <a:lstStyle/>
                    <a:p>
                      <a:pPr algn="ctr">
                        <a:lnSpc>
                          <a:spcPts val="4619"/>
                        </a:lnSpc>
                        <a:defRPr/>
                      </a:pPr>
                      <a:r>
                        <a:rPr lang="en-US" sz="3299">
                          <a:solidFill>
                            <a:srgbClr val="000000"/>
                          </a:solidFill>
                          <a:latin typeface="Arimo"/>
                        </a:rPr>
                        <a:t>Ngày sinh</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r>
              <a:tr h="931096">
                <a:tc>
                  <a:txBody>
                    <a:bodyPr anchor="t" rtlCol="false"/>
                    <a:lstStyle/>
                    <a:p>
                      <a:pPr algn="ctr">
                        <a:lnSpc>
                          <a:spcPts val="4619"/>
                        </a:lnSpc>
                        <a:defRPr/>
                      </a:pPr>
                      <a:r>
                        <a:rPr lang="en-US" sz="3299">
                          <a:solidFill>
                            <a:srgbClr val="000000"/>
                          </a:solidFill>
                          <a:latin typeface="Arimo"/>
                        </a:rPr>
                        <a:t>4</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c>
                  <a:txBody>
                    <a:bodyPr anchor="t" rtlCol="false"/>
                    <a:lstStyle/>
                    <a:p>
                      <a:pPr algn="ctr">
                        <a:lnSpc>
                          <a:spcPts val="4619"/>
                        </a:lnSpc>
                        <a:defRPr/>
                      </a:pPr>
                      <a:r>
                        <a:rPr lang="en-US" sz="3299">
                          <a:solidFill>
                            <a:srgbClr val="000000"/>
                          </a:solidFill>
                          <a:latin typeface="Arimo"/>
                        </a:rPr>
                        <a:t>GioiTinh</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c>
                  <a:txBody>
                    <a:bodyPr anchor="t" rtlCol="false"/>
                    <a:lstStyle/>
                    <a:p>
                      <a:pPr algn="ctr">
                        <a:lnSpc>
                          <a:spcPts val="4619"/>
                        </a:lnSpc>
                        <a:defRPr/>
                      </a:pPr>
                      <a:r>
                        <a:rPr lang="en-US" sz="3299">
                          <a:solidFill>
                            <a:srgbClr val="000000"/>
                          </a:solidFill>
                          <a:latin typeface="Arimo"/>
                        </a:rPr>
                        <a:t>CHAR (3)</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c>
                  <a:txBody>
                    <a:bodyPr anchor="t" rtlCol="false"/>
                    <a:lstStyle/>
                    <a:p>
                      <a:pPr algn="ctr">
                        <a:lnSpc>
                          <a:spcPts val="4619"/>
                        </a:lnSpc>
                        <a:defRPr/>
                      </a:pPr>
                      <a:r>
                        <a:rPr lang="en-US" sz="3299">
                          <a:solidFill>
                            <a:srgbClr val="000000"/>
                          </a:solidFill>
                          <a:latin typeface="Arimo"/>
                        </a:rPr>
                        <a:t>Giới tính</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r>
              <a:tr h="931096">
                <a:tc>
                  <a:txBody>
                    <a:bodyPr anchor="t" rtlCol="false"/>
                    <a:lstStyle/>
                    <a:p>
                      <a:pPr algn="ctr">
                        <a:lnSpc>
                          <a:spcPts val="4619"/>
                        </a:lnSpc>
                        <a:defRPr/>
                      </a:pPr>
                      <a:r>
                        <a:rPr lang="en-US" sz="3299">
                          <a:solidFill>
                            <a:srgbClr val="000000"/>
                          </a:solidFill>
                          <a:latin typeface="Arimo"/>
                        </a:rPr>
                        <a:t>5</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c>
                  <a:txBody>
                    <a:bodyPr anchor="t" rtlCol="false"/>
                    <a:lstStyle/>
                    <a:p>
                      <a:pPr algn="ctr">
                        <a:lnSpc>
                          <a:spcPts val="4619"/>
                        </a:lnSpc>
                        <a:defRPr/>
                      </a:pPr>
                      <a:r>
                        <a:rPr lang="en-US" sz="3299">
                          <a:solidFill>
                            <a:srgbClr val="000000"/>
                          </a:solidFill>
                          <a:latin typeface="Arimo"/>
                        </a:rPr>
                        <a:t>DiaChi</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c>
                  <a:txBody>
                    <a:bodyPr anchor="t" rtlCol="false"/>
                    <a:lstStyle/>
                    <a:p>
                      <a:pPr algn="ctr">
                        <a:lnSpc>
                          <a:spcPts val="4619"/>
                        </a:lnSpc>
                        <a:defRPr/>
                      </a:pPr>
                      <a:r>
                        <a:rPr lang="en-US" sz="3299">
                          <a:solidFill>
                            <a:srgbClr val="000000"/>
                          </a:solidFill>
                          <a:latin typeface="Arimo"/>
                        </a:rPr>
                        <a:t>NVARCHAR (100)</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c>
                  <a:txBody>
                    <a:bodyPr anchor="t" rtlCol="false"/>
                    <a:lstStyle/>
                    <a:p>
                      <a:pPr algn="ctr">
                        <a:lnSpc>
                          <a:spcPts val="4619"/>
                        </a:lnSpc>
                        <a:defRPr/>
                      </a:pPr>
                      <a:r>
                        <a:rPr lang="en-US" sz="3299">
                          <a:solidFill>
                            <a:srgbClr val="000000"/>
                          </a:solidFill>
                          <a:latin typeface="Arimo"/>
                        </a:rPr>
                        <a:t>Địa chỉ</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r>
              <a:tr h="931096">
                <a:tc>
                  <a:txBody>
                    <a:bodyPr anchor="t" rtlCol="false"/>
                    <a:lstStyle/>
                    <a:p>
                      <a:pPr algn="ctr">
                        <a:lnSpc>
                          <a:spcPts val="4619"/>
                        </a:lnSpc>
                        <a:defRPr/>
                      </a:pPr>
                      <a:r>
                        <a:rPr lang="en-US" sz="3299">
                          <a:solidFill>
                            <a:srgbClr val="000000"/>
                          </a:solidFill>
                          <a:latin typeface="Arimo"/>
                        </a:rPr>
                        <a:t>6</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c>
                  <a:txBody>
                    <a:bodyPr anchor="t" rtlCol="false"/>
                    <a:lstStyle/>
                    <a:p>
                      <a:pPr algn="ctr">
                        <a:lnSpc>
                          <a:spcPts val="4619"/>
                        </a:lnSpc>
                        <a:defRPr/>
                      </a:pPr>
                      <a:r>
                        <a:rPr lang="en-US" sz="3299">
                          <a:solidFill>
                            <a:srgbClr val="000000"/>
                          </a:solidFill>
                          <a:latin typeface="Arimo"/>
                        </a:rPr>
                        <a:t>SDT</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c>
                  <a:txBody>
                    <a:bodyPr anchor="t" rtlCol="false"/>
                    <a:lstStyle/>
                    <a:p>
                      <a:pPr algn="ctr">
                        <a:lnSpc>
                          <a:spcPts val="4619"/>
                        </a:lnSpc>
                        <a:defRPr/>
                      </a:pPr>
                      <a:r>
                        <a:rPr lang="en-US" sz="3299">
                          <a:solidFill>
                            <a:srgbClr val="000000"/>
                          </a:solidFill>
                          <a:latin typeface="Arimo"/>
                        </a:rPr>
                        <a:t>CHAR (12)</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c>
                  <a:txBody>
                    <a:bodyPr anchor="t" rtlCol="false"/>
                    <a:lstStyle/>
                    <a:p>
                      <a:pPr algn="ctr">
                        <a:lnSpc>
                          <a:spcPts val="4619"/>
                        </a:lnSpc>
                        <a:defRPr/>
                      </a:pPr>
                      <a:r>
                        <a:rPr lang="en-US" sz="3299">
                          <a:solidFill>
                            <a:srgbClr val="000000"/>
                          </a:solidFill>
                          <a:latin typeface="Arimo"/>
                        </a:rPr>
                        <a:t>Số điện thoại</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r>
              <a:tr h="931096">
                <a:tc>
                  <a:txBody>
                    <a:bodyPr anchor="t" rtlCol="false"/>
                    <a:lstStyle/>
                    <a:p>
                      <a:pPr algn="ctr">
                        <a:lnSpc>
                          <a:spcPts val="4619"/>
                        </a:lnSpc>
                        <a:defRPr/>
                      </a:pPr>
                      <a:r>
                        <a:rPr lang="en-US" sz="3299">
                          <a:solidFill>
                            <a:srgbClr val="000000"/>
                          </a:solidFill>
                          <a:latin typeface="Arimo"/>
                        </a:rPr>
                        <a:t>7</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c>
                  <a:txBody>
                    <a:bodyPr anchor="t" rtlCol="false"/>
                    <a:lstStyle/>
                    <a:p>
                      <a:pPr algn="ctr">
                        <a:lnSpc>
                          <a:spcPts val="4619"/>
                        </a:lnSpc>
                        <a:defRPr/>
                      </a:pPr>
                      <a:r>
                        <a:rPr lang="en-US" sz="3299">
                          <a:solidFill>
                            <a:srgbClr val="000000"/>
                          </a:solidFill>
                          <a:latin typeface="Arimo"/>
                        </a:rPr>
                        <a:t>CCCD</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c>
                  <a:txBody>
                    <a:bodyPr anchor="t" rtlCol="false"/>
                    <a:lstStyle/>
                    <a:p>
                      <a:pPr algn="ctr">
                        <a:lnSpc>
                          <a:spcPts val="4619"/>
                        </a:lnSpc>
                        <a:defRPr/>
                      </a:pPr>
                      <a:r>
                        <a:rPr lang="en-US" sz="3299">
                          <a:solidFill>
                            <a:srgbClr val="000000"/>
                          </a:solidFill>
                          <a:latin typeface="Arimo"/>
                        </a:rPr>
                        <a:t>CHAR (12)</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c>
                  <a:txBody>
                    <a:bodyPr anchor="t" rtlCol="false"/>
                    <a:lstStyle/>
                    <a:p>
                      <a:pPr algn="ctr">
                        <a:lnSpc>
                          <a:spcPts val="4619"/>
                        </a:lnSpc>
                        <a:defRPr/>
                      </a:pPr>
                      <a:r>
                        <a:rPr lang="en-US" sz="3299">
                          <a:solidFill>
                            <a:srgbClr val="000000"/>
                          </a:solidFill>
                          <a:latin typeface="Arimo"/>
                        </a:rPr>
                        <a:t>Căn cước công dân</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r>
            </a:tbl>
          </a:graphicData>
        </a:graphic>
      </p:graphicFrame>
      <p:sp>
        <p:nvSpPr>
          <p:cNvPr name="Freeform 11" id="11"/>
          <p:cNvSpPr/>
          <p:nvPr/>
        </p:nvSpPr>
        <p:spPr>
          <a:xfrm flipH="false" flipV="false" rot="826299">
            <a:off x="15786025" y="-1438873"/>
            <a:ext cx="5003950" cy="4935146"/>
          </a:xfrm>
          <a:custGeom>
            <a:avLst/>
            <a:gdLst/>
            <a:ahLst/>
            <a:cxnLst/>
            <a:rect r="r" b="b" t="t" l="l"/>
            <a:pathLst>
              <a:path h="4935146" w="5003950">
                <a:moveTo>
                  <a:pt x="0" y="0"/>
                </a:moveTo>
                <a:lnTo>
                  <a:pt x="5003950" y="0"/>
                </a:lnTo>
                <a:lnTo>
                  <a:pt x="5003950" y="4935146"/>
                </a:lnTo>
                <a:lnTo>
                  <a:pt x="0" y="493514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5F5FA"/>
        </a:solidFill>
      </p:bgPr>
    </p:bg>
    <p:spTree>
      <p:nvGrpSpPr>
        <p:cNvPr id="1" name=""/>
        <p:cNvGrpSpPr/>
        <p:nvPr/>
      </p:nvGrpSpPr>
      <p:grpSpPr>
        <a:xfrm>
          <a:off x="0" y="0"/>
          <a:ext cx="0" cy="0"/>
          <a:chOff x="0" y="0"/>
          <a:chExt cx="0" cy="0"/>
        </a:xfrm>
      </p:grpSpPr>
      <p:sp>
        <p:nvSpPr>
          <p:cNvPr name="Freeform 2" id="2"/>
          <p:cNvSpPr/>
          <p:nvPr/>
        </p:nvSpPr>
        <p:spPr>
          <a:xfrm flipH="true" flipV="false" rot="-6920787">
            <a:off x="12432514" y="-5612264"/>
            <a:ext cx="10341983" cy="10341983"/>
          </a:xfrm>
          <a:custGeom>
            <a:avLst/>
            <a:gdLst/>
            <a:ahLst/>
            <a:cxnLst/>
            <a:rect r="r" b="b" t="t" l="l"/>
            <a:pathLst>
              <a:path h="10341983" w="10341983">
                <a:moveTo>
                  <a:pt x="10341984" y="0"/>
                </a:moveTo>
                <a:lnTo>
                  <a:pt x="0" y="0"/>
                </a:lnTo>
                <a:lnTo>
                  <a:pt x="0" y="10341983"/>
                </a:lnTo>
                <a:lnTo>
                  <a:pt x="10341984" y="10341983"/>
                </a:lnTo>
                <a:lnTo>
                  <a:pt x="10341984" y="0"/>
                </a:lnTo>
                <a:close/>
              </a:path>
            </a:pathLst>
          </a:custGeom>
          <a:blipFill>
            <a:blip r:embed="rId2">
              <a:alphaModFix amt="8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2289886">
            <a:off x="10290035" y="4590488"/>
            <a:ext cx="9335624" cy="9335624"/>
          </a:xfrm>
          <a:custGeom>
            <a:avLst/>
            <a:gdLst/>
            <a:ahLst/>
            <a:cxnLst/>
            <a:rect r="r" b="b" t="t" l="l"/>
            <a:pathLst>
              <a:path h="9335624" w="9335624">
                <a:moveTo>
                  <a:pt x="9335623" y="0"/>
                </a:moveTo>
                <a:lnTo>
                  <a:pt x="0" y="0"/>
                </a:lnTo>
                <a:lnTo>
                  <a:pt x="0" y="9335624"/>
                </a:lnTo>
                <a:lnTo>
                  <a:pt x="9335623" y="9335624"/>
                </a:lnTo>
                <a:lnTo>
                  <a:pt x="933562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4015759" y="6173015"/>
            <a:ext cx="5074441" cy="4554659"/>
          </a:xfrm>
          <a:custGeom>
            <a:avLst/>
            <a:gdLst/>
            <a:ahLst/>
            <a:cxnLst/>
            <a:rect r="r" b="b" t="t" l="l"/>
            <a:pathLst>
              <a:path h="4554659" w="5074441">
                <a:moveTo>
                  <a:pt x="5074440" y="0"/>
                </a:moveTo>
                <a:lnTo>
                  <a:pt x="0" y="0"/>
                </a:lnTo>
                <a:lnTo>
                  <a:pt x="0" y="4554658"/>
                </a:lnTo>
                <a:lnTo>
                  <a:pt x="5074440" y="4554658"/>
                </a:lnTo>
                <a:lnTo>
                  <a:pt x="507444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false" rot="5911021">
            <a:off x="-1906798" y="-5365823"/>
            <a:ext cx="10341983" cy="10341983"/>
          </a:xfrm>
          <a:custGeom>
            <a:avLst/>
            <a:gdLst/>
            <a:ahLst/>
            <a:cxnLst/>
            <a:rect r="r" b="b" t="t" l="l"/>
            <a:pathLst>
              <a:path h="10341983" w="10341983">
                <a:moveTo>
                  <a:pt x="10341983" y="0"/>
                </a:moveTo>
                <a:lnTo>
                  <a:pt x="0" y="0"/>
                </a:lnTo>
                <a:lnTo>
                  <a:pt x="0" y="10341984"/>
                </a:lnTo>
                <a:lnTo>
                  <a:pt x="10341983" y="10341984"/>
                </a:lnTo>
                <a:lnTo>
                  <a:pt x="10341983"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true" flipV="true" rot="0">
            <a:off x="0" y="4762834"/>
            <a:ext cx="7554235" cy="5524166"/>
          </a:xfrm>
          <a:custGeom>
            <a:avLst/>
            <a:gdLst/>
            <a:ahLst/>
            <a:cxnLst/>
            <a:rect r="r" b="b" t="t" l="l"/>
            <a:pathLst>
              <a:path h="5524166" w="7554235">
                <a:moveTo>
                  <a:pt x="7554235" y="5524166"/>
                </a:moveTo>
                <a:lnTo>
                  <a:pt x="0" y="5524166"/>
                </a:lnTo>
                <a:lnTo>
                  <a:pt x="0" y="0"/>
                </a:lnTo>
                <a:lnTo>
                  <a:pt x="7554235" y="0"/>
                </a:lnTo>
                <a:lnTo>
                  <a:pt x="7554235" y="5524166"/>
                </a:lnTo>
                <a:close/>
              </a:path>
            </a:pathLst>
          </a:custGeom>
          <a:blipFill>
            <a:blip r:embed="rId10">
              <a:alphaModFix amt="8600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5326639" y="-1730484"/>
            <a:ext cx="4172167" cy="4114800"/>
          </a:xfrm>
          <a:custGeom>
            <a:avLst/>
            <a:gdLst/>
            <a:ahLst/>
            <a:cxnLst/>
            <a:rect r="r" b="b" t="t" l="l"/>
            <a:pathLst>
              <a:path h="4114800" w="4172167">
                <a:moveTo>
                  <a:pt x="0" y="0"/>
                </a:moveTo>
                <a:lnTo>
                  <a:pt x="4172167" y="0"/>
                </a:lnTo>
                <a:lnTo>
                  <a:pt x="4172167"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true" flipV="false" rot="0">
            <a:off x="-239685" y="-1050374"/>
            <a:ext cx="5074441" cy="4554659"/>
          </a:xfrm>
          <a:custGeom>
            <a:avLst/>
            <a:gdLst/>
            <a:ahLst/>
            <a:cxnLst/>
            <a:rect r="r" b="b" t="t" l="l"/>
            <a:pathLst>
              <a:path h="4554659" w="5074441">
                <a:moveTo>
                  <a:pt x="5074441" y="0"/>
                </a:moveTo>
                <a:lnTo>
                  <a:pt x="0" y="0"/>
                </a:lnTo>
                <a:lnTo>
                  <a:pt x="0" y="4554658"/>
                </a:lnTo>
                <a:lnTo>
                  <a:pt x="5074441" y="4554658"/>
                </a:lnTo>
                <a:lnTo>
                  <a:pt x="507444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2594764" y="1028700"/>
            <a:ext cx="14817958" cy="762000"/>
          </a:xfrm>
          <a:prstGeom prst="rect">
            <a:avLst/>
          </a:prstGeom>
        </p:spPr>
        <p:txBody>
          <a:bodyPr anchor="t" rtlCol="false" tIns="0" lIns="0" bIns="0" rIns="0">
            <a:spAutoFit/>
          </a:bodyPr>
          <a:lstStyle/>
          <a:p>
            <a:pPr algn="l">
              <a:lnSpc>
                <a:spcPts val="6000"/>
              </a:lnSpc>
            </a:pPr>
            <a:r>
              <a:rPr lang="en-US" sz="5000">
                <a:solidFill>
                  <a:srgbClr val="000000"/>
                </a:solidFill>
                <a:latin typeface="Montserrat Bold"/>
              </a:rPr>
              <a:t>Danh sách các thuộc tính bảng SACH</a:t>
            </a:r>
          </a:p>
        </p:txBody>
      </p:sp>
      <p:sp>
        <p:nvSpPr>
          <p:cNvPr name="Freeform 10" id="10"/>
          <p:cNvSpPr/>
          <p:nvPr/>
        </p:nvSpPr>
        <p:spPr>
          <a:xfrm flipH="false" flipV="false" rot="4489900">
            <a:off x="-1236676" y="5469480"/>
            <a:ext cx="5932660" cy="5851086"/>
          </a:xfrm>
          <a:custGeom>
            <a:avLst/>
            <a:gdLst/>
            <a:ahLst/>
            <a:cxnLst/>
            <a:rect r="r" b="b" t="t" l="l"/>
            <a:pathLst>
              <a:path h="5851086" w="5932660">
                <a:moveTo>
                  <a:pt x="0" y="0"/>
                </a:moveTo>
                <a:lnTo>
                  <a:pt x="5932660" y="0"/>
                </a:lnTo>
                <a:lnTo>
                  <a:pt x="5932660" y="5851086"/>
                </a:lnTo>
                <a:lnTo>
                  <a:pt x="0" y="585108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aphicFrame>
        <p:nvGraphicFramePr>
          <p:cNvPr name="Table 11" id="11"/>
          <p:cNvGraphicFramePr>
            <a:graphicFrameLocks noGrp="true"/>
          </p:cNvGraphicFramePr>
          <p:nvPr/>
        </p:nvGraphicFramePr>
        <p:xfrm>
          <a:off x="2297535" y="2124010"/>
          <a:ext cx="13692929" cy="7619656"/>
        </p:xfrm>
        <a:graphic>
          <a:graphicData uri="http://schemas.openxmlformats.org/drawingml/2006/table">
            <a:tbl>
              <a:tblPr/>
              <a:tblGrid>
                <a:gridCol w="1552455"/>
                <a:gridCol w="3677556"/>
                <a:gridCol w="3912508"/>
                <a:gridCol w="4550411"/>
              </a:tblGrid>
              <a:tr h="1012900">
                <a:tc>
                  <a:txBody>
                    <a:bodyPr anchor="t" rtlCol="false"/>
                    <a:lstStyle/>
                    <a:p>
                      <a:pPr algn="ctr">
                        <a:lnSpc>
                          <a:spcPts val="4899"/>
                        </a:lnSpc>
                        <a:defRPr/>
                      </a:pPr>
                      <a:r>
                        <a:rPr lang="en-US" sz="3499">
                          <a:solidFill>
                            <a:srgbClr val="000000"/>
                          </a:solidFill>
                          <a:latin typeface="Arimo Bold"/>
                        </a:rPr>
                        <a:t>STT</a:t>
                      </a:r>
                      <a:endParaRPr lang="en-US" sz="1100"/>
                    </a:p>
                  </a:txBody>
                  <a:tcPr marL="85725" marR="85725" marT="85725" marB="8572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8D5F8"/>
                    </a:solidFill>
                  </a:tcPr>
                </a:tc>
                <a:tc>
                  <a:txBody>
                    <a:bodyPr anchor="t" rtlCol="false"/>
                    <a:lstStyle/>
                    <a:p>
                      <a:pPr algn="ctr">
                        <a:lnSpc>
                          <a:spcPts val="4899"/>
                        </a:lnSpc>
                        <a:defRPr/>
                      </a:pPr>
                      <a:r>
                        <a:rPr lang="en-US" sz="3499">
                          <a:solidFill>
                            <a:srgbClr val="000000"/>
                          </a:solidFill>
                          <a:latin typeface="Arimo Bold"/>
                        </a:rPr>
                        <a:t>Tên thuộc tính</a:t>
                      </a:r>
                      <a:endParaRPr lang="en-US" sz="1100"/>
                    </a:p>
                  </a:txBody>
                  <a:tcPr marL="85725" marR="85725" marT="85725" marB="8572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8D5F8"/>
                    </a:solidFill>
                  </a:tcPr>
                </a:tc>
                <a:tc>
                  <a:txBody>
                    <a:bodyPr anchor="t" rtlCol="false"/>
                    <a:lstStyle/>
                    <a:p>
                      <a:pPr algn="ctr">
                        <a:lnSpc>
                          <a:spcPts val="4899"/>
                        </a:lnSpc>
                        <a:defRPr/>
                      </a:pPr>
                      <a:r>
                        <a:rPr lang="en-US" sz="3499">
                          <a:solidFill>
                            <a:srgbClr val="000000"/>
                          </a:solidFill>
                          <a:latin typeface="Arimo Bold"/>
                        </a:rPr>
                        <a:t>Kiểu dữ liệu</a:t>
                      </a:r>
                      <a:endParaRPr lang="en-US" sz="1100"/>
                    </a:p>
                  </a:txBody>
                  <a:tcPr marL="85725" marR="85725" marT="85725" marB="8572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8D5F8"/>
                    </a:solidFill>
                  </a:tcPr>
                </a:tc>
                <a:tc>
                  <a:txBody>
                    <a:bodyPr anchor="t" rtlCol="false"/>
                    <a:lstStyle/>
                    <a:p>
                      <a:pPr algn="ctr">
                        <a:lnSpc>
                          <a:spcPts val="4899"/>
                        </a:lnSpc>
                        <a:defRPr/>
                      </a:pPr>
                      <a:r>
                        <a:rPr lang="en-US" sz="3499">
                          <a:solidFill>
                            <a:srgbClr val="000000"/>
                          </a:solidFill>
                          <a:latin typeface="Arimo Bold"/>
                        </a:rPr>
                        <a:t>Ý nghĩa</a:t>
                      </a:r>
                      <a:endParaRPr lang="en-US" sz="1100"/>
                    </a:p>
                  </a:txBody>
                  <a:tcPr marL="85725" marR="85725" marT="85725" marB="8572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8D5F8"/>
                    </a:solidFill>
                  </a:tcPr>
                </a:tc>
              </a:tr>
              <a:tr h="935532">
                <a:tc>
                  <a:txBody>
                    <a:bodyPr anchor="t" rtlCol="false"/>
                    <a:lstStyle/>
                    <a:p>
                      <a:pPr algn="ctr">
                        <a:lnSpc>
                          <a:spcPts val="4619"/>
                        </a:lnSpc>
                        <a:defRPr/>
                      </a:pPr>
                      <a:r>
                        <a:rPr lang="en-US" sz="3299">
                          <a:solidFill>
                            <a:srgbClr val="000000"/>
                          </a:solidFill>
                          <a:latin typeface="Arimo"/>
                        </a:rPr>
                        <a:t>1</a:t>
                      </a:r>
                      <a:endParaRPr lang="en-US" sz="1100"/>
                    </a:p>
                  </a:txBody>
                  <a:tcPr marL="85725" marR="85725" marT="85725" marB="8572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c>
                  <a:txBody>
                    <a:bodyPr anchor="t" rtlCol="false"/>
                    <a:lstStyle/>
                    <a:p>
                      <a:pPr algn="ctr">
                        <a:lnSpc>
                          <a:spcPts val="3464"/>
                        </a:lnSpc>
                        <a:defRPr/>
                      </a:pPr>
                      <a:r>
                        <a:rPr lang="en-US" sz="3299" u="sng">
                          <a:solidFill>
                            <a:srgbClr val="000000"/>
                          </a:solidFill>
                          <a:latin typeface="Arimo"/>
                        </a:rPr>
                        <a:t>MaSach</a:t>
                      </a:r>
                      <a:endParaRPr lang="en-US" sz="1100"/>
                    </a:p>
                  </a:txBody>
                  <a:tcPr marL="85725" marR="85725" marT="85725" marB="8572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c>
                  <a:txBody>
                    <a:bodyPr anchor="t" rtlCol="false"/>
                    <a:lstStyle/>
                    <a:p>
                      <a:pPr algn="ctr">
                        <a:lnSpc>
                          <a:spcPts val="4619"/>
                        </a:lnSpc>
                        <a:defRPr/>
                      </a:pPr>
                      <a:r>
                        <a:rPr lang="en-US" sz="3299">
                          <a:solidFill>
                            <a:srgbClr val="000000"/>
                          </a:solidFill>
                          <a:latin typeface="Arimo"/>
                        </a:rPr>
                        <a:t>CHAR (10)</a:t>
                      </a:r>
                      <a:endParaRPr lang="en-US" sz="1100"/>
                    </a:p>
                  </a:txBody>
                  <a:tcPr marL="85725" marR="85725" marT="85725" marB="8572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c>
                  <a:txBody>
                    <a:bodyPr anchor="t" rtlCol="false"/>
                    <a:lstStyle/>
                    <a:p>
                      <a:pPr algn="ctr">
                        <a:lnSpc>
                          <a:spcPts val="4619"/>
                        </a:lnSpc>
                        <a:defRPr/>
                      </a:pPr>
                      <a:r>
                        <a:rPr lang="en-US" sz="3299">
                          <a:solidFill>
                            <a:srgbClr val="000000"/>
                          </a:solidFill>
                          <a:latin typeface="Arimo"/>
                        </a:rPr>
                        <a:t>Mã sách</a:t>
                      </a:r>
                      <a:endParaRPr lang="en-US" sz="1100"/>
                    </a:p>
                  </a:txBody>
                  <a:tcPr marL="85725" marR="85725" marT="85725" marB="8572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r>
              <a:tr h="935532">
                <a:tc>
                  <a:txBody>
                    <a:bodyPr anchor="t" rtlCol="false"/>
                    <a:lstStyle/>
                    <a:p>
                      <a:pPr algn="ctr">
                        <a:lnSpc>
                          <a:spcPts val="4619"/>
                        </a:lnSpc>
                        <a:defRPr/>
                      </a:pPr>
                      <a:r>
                        <a:rPr lang="en-US" sz="3299">
                          <a:solidFill>
                            <a:srgbClr val="000000"/>
                          </a:solidFill>
                          <a:latin typeface="Arimo"/>
                        </a:rPr>
                        <a:t>2</a:t>
                      </a:r>
                      <a:endParaRPr lang="en-US" sz="1100"/>
                    </a:p>
                  </a:txBody>
                  <a:tcPr marL="85725" marR="85725" marT="85725" marB="8572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c>
                  <a:txBody>
                    <a:bodyPr anchor="t" rtlCol="false"/>
                    <a:lstStyle/>
                    <a:p>
                      <a:pPr algn="ctr">
                        <a:lnSpc>
                          <a:spcPts val="3464"/>
                        </a:lnSpc>
                        <a:defRPr/>
                      </a:pPr>
                      <a:r>
                        <a:rPr lang="en-US" sz="3299">
                          <a:solidFill>
                            <a:srgbClr val="000000"/>
                          </a:solidFill>
                          <a:latin typeface="Arimo"/>
                        </a:rPr>
                        <a:t>TenSach</a:t>
                      </a:r>
                      <a:endParaRPr lang="en-US" sz="1100"/>
                    </a:p>
                  </a:txBody>
                  <a:tcPr marL="85725" marR="85725" marT="85725" marB="8572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c>
                  <a:txBody>
                    <a:bodyPr anchor="t" rtlCol="false"/>
                    <a:lstStyle/>
                    <a:p>
                      <a:pPr algn="ctr">
                        <a:lnSpc>
                          <a:spcPts val="4619"/>
                        </a:lnSpc>
                        <a:defRPr/>
                      </a:pPr>
                      <a:r>
                        <a:rPr lang="en-US" sz="3299">
                          <a:solidFill>
                            <a:srgbClr val="000000"/>
                          </a:solidFill>
                          <a:latin typeface="Arimo"/>
                        </a:rPr>
                        <a:t>NVARCHAR (50)</a:t>
                      </a:r>
                      <a:endParaRPr lang="en-US" sz="1100"/>
                    </a:p>
                  </a:txBody>
                  <a:tcPr marL="85725" marR="85725" marT="85725" marB="8572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c>
                  <a:txBody>
                    <a:bodyPr anchor="t" rtlCol="false"/>
                    <a:lstStyle/>
                    <a:p>
                      <a:pPr algn="ctr">
                        <a:lnSpc>
                          <a:spcPts val="4619"/>
                        </a:lnSpc>
                        <a:defRPr/>
                      </a:pPr>
                      <a:r>
                        <a:rPr lang="en-US" sz="3299">
                          <a:solidFill>
                            <a:srgbClr val="000000"/>
                          </a:solidFill>
                          <a:latin typeface="Arimo"/>
                        </a:rPr>
                        <a:t>Tên sách</a:t>
                      </a:r>
                      <a:endParaRPr lang="en-US" sz="1100"/>
                    </a:p>
                  </a:txBody>
                  <a:tcPr marL="85725" marR="85725" marT="85725" marB="8572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r>
              <a:tr h="935532">
                <a:tc>
                  <a:txBody>
                    <a:bodyPr anchor="t" rtlCol="false"/>
                    <a:lstStyle/>
                    <a:p>
                      <a:pPr algn="ctr">
                        <a:lnSpc>
                          <a:spcPts val="4619"/>
                        </a:lnSpc>
                        <a:defRPr/>
                      </a:pPr>
                      <a:r>
                        <a:rPr lang="en-US" sz="3299">
                          <a:solidFill>
                            <a:srgbClr val="000000"/>
                          </a:solidFill>
                          <a:latin typeface="Arimo"/>
                        </a:rPr>
                        <a:t>3</a:t>
                      </a:r>
                      <a:endParaRPr lang="en-US" sz="1100"/>
                    </a:p>
                  </a:txBody>
                  <a:tcPr marL="85725" marR="85725" marT="85725" marB="8572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c>
                  <a:txBody>
                    <a:bodyPr anchor="t" rtlCol="false"/>
                    <a:lstStyle/>
                    <a:p>
                      <a:pPr algn="ctr">
                        <a:lnSpc>
                          <a:spcPts val="3464"/>
                        </a:lnSpc>
                        <a:defRPr/>
                      </a:pPr>
                      <a:r>
                        <a:rPr lang="en-US" sz="3299">
                          <a:solidFill>
                            <a:srgbClr val="000000"/>
                          </a:solidFill>
                          <a:latin typeface="Arimo"/>
                        </a:rPr>
                        <a:t>LoaiSach</a:t>
                      </a:r>
                      <a:endParaRPr lang="en-US" sz="1100"/>
                    </a:p>
                  </a:txBody>
                  <a:tcPr marL="85725" marR="85725" marT="85725" marB="8572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c>
                  <a:txBody>
                    <a:bodyPr anchor="t" rtlCol="false"/>
                    <a:lstStyle/>
                    <a:p>
                      <a:pPr algn="ctr">
                        <a:lnSpc>
                          <a:spcPts val="4619"/>
                        </a:lnSpc>
                        <a:defRPr/>
                      </a:pPr>
                      <a:r>
                        <a:rPr lang="en-US" sz="3299">
                          <a:solidFill>
                            <a:srgbClr val="000000"/>
                          </a:solidFill>
                          <a:latin typeface="Arimo"/>
                        </a:rPr>
                        <a:t>NVARCHAR (50)</a:t>
                      </a:r>
                      <a:endParaRPr lang="en-US" sz="1100"/>
                    </a:p>
                  </a:txBody>
                  <a:tcPr marL="85725" marR="85725" marT="85725" marB="8572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c>
                  <a:txBody>
                    <a:bodyPr anchor="t" rtlCol="false"/>
                    <a:lstStyle/>
                    <a:p>
                      <a:pPr algn="ctr">
                        <a:lnSpc>
                          <a:spcPts val="4619"/>
                        </a:lnSpc>
                        <a:defRPr/>
                      </a:pPr>
                      <a:r>
                        <a:rPr lang="en-US" sz="3299">
                          <a:solidFill>
                            <a:srgbClr val="000000"/>
                          </a:solidFill>
                          <a:latin typeface="Arimo"/>
                        </a:rPr>
                        <a:t>Loại sách</a:t>
                      </a:r>
                      <a:endParaRPr lang="en-US" sz="1100"/>
                    </a:p>
                  </a:txBody>
                  <a:tcPr marL="85725" marR="85725" marT="85725" marB="8572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r>
              <a:tr h="935532">
                <a:tc>
                  <a:txBody>
                    <a:bodyPr anchor="t" rtlCol="false"/>
                    <a:lstStyle/>
                    <a:p>
                      <a:pPr algn="ctr">
                        <a:lnSpc>
                          <a:spcPts val="4619"/>
                        </a:lnSpc>
                        <a:defRPr/>
                      </a:pPr>
                      <a:r>
                        <a:rPr lang="en-US" sz="3299">
                          <a:solidFill>
                            <a:srgbClr val="000000"/>
                          </a:solidFill>
                          <a:latin typeface="Arimo"/>
                        </a:rPr>
                        <a:t>4</a:t>
                      </a:r>
                      <a:endParaRPr lang="en-US" sz="1100"/>
                    </a:p>
                  </a:txBody>
                  <a:tcPr marL="85725" marR="85725" marT="85725" marB="8572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c>
                  <a:txBody>
                    <a:bodyPr anchor="t" rtlCol="false"/>
                    <a:lstStyle/>
                    <a:p>
                      <a:pPr algn="ctr">
                        <a:lnSpc>
                          <a:spcPts val="3464"/>
                        </a:lnSpc>
                        <a:defRPr/>
                      </a:pPr>
                      <a:r>
                        <a:rPr lang="en-US" sz="3299">
                          <a:solidFill>
                            <a:srgbClr val="000000"/>
                          </a:solidFill>
                          <a:latin typeface="Arimo"/>
                        </a:rPr>
                        <a:t>TacGia</a:t>
                      </a:r>
                      <a:endParaRPr lang="en-US" sz="1100"/>
                    </a:p>
                  </a:txBody>
                  <a:tcPr marL="85725" marR="85725" marT="85725" marB="8572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c>
                  <a:txBody>
                    <a:bodyPr anchor="t" rtlCol="false"/>
                    <a:lstStyle/>
                    <a:p>
                      <a:pPr algn="ctr">
                        <a:lnSpc>
                          <a:spcPts val="4619"/>
                        </a:lnSpc>
                        <a:defRPr/>
                      </a:pPr>
                      <a:r>
                        <a:rPr lang="en-US" sz="3299">
                          <a:solidFill>
                            <a:srgbClr val="000000"/>
                          </a:solidFill>
                          <a:latin typeface="Arimo"/>
                        </a:rPr>
                        <a:t>NVARCHAR (50)</a:t>
                      </a:r>
                      <a:endParaRPr lang="en-US" sz="1100"/>
                    </a:p>
                  </a:txBody>
                  <a:tcPr marL="85725" marR="85725" marT="85725" marB="8572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c>
                  <a:txBody>
                    <a:bodyPr anchor="t" rtlCol="false"/>
                    <a:lstStyle/>
                    <a:p>
                      <a:pPr algn="ctr">
                        <a:lnSpc>
                          <a:spcPts val="4619"/>
                        </a:lnSpc>
                        <a:defRPr/>
                      </a:pPr>
                      <a:r>
                        <a:rPr lang="en-US" sz="3299">
                          <a:solidFill>
                            <a:srgbClr val="000000"/>
                          </a:solidFill>
                          <a:latin typeface="Arimo"/>
                        </a:rPr>
                        <a:t>Tác giả</a:t>
                      </a:r>
                      <a:endParaRPr lang="en-US" sz="1100"/>
                    </a:p>
                  </a:txBody>
                  <a:tcPr marL="85725" marR="85725" marT="85725" marB="8572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r>
              <a:tr h="935532">
                <a:tc>
                  <a:txBody>
                    <a:bodyPr anchor="t" rtlCol="false"/>
                    <a:lstStyle/>
                    <a:p>
                      <a:pPr algn="ctr">
                        <a:lnSpc>
                          <a:spcPts val="4619"/>
                        </a:lnSpc>
                        <a:defRPr/>
                      </a:pPr>
                      <a:r>
                        <a:rPr lang="en-US" sz="3299">
                          <a:solidFill>
                            <a:srgbClr val="000000"/>
                          </a:solidFill>
                          <a:latin typeface="Arimo"/>
                        </a:rPr>
                        <a:t>5</a:t>
                      </a:r>
                      <a:endParaRPr lang="en-US" sz="1100"/>
                    </a:p>
                  </a:txBody>
                  <a:tcPr marL="85725" marR="85725" marT="85725" marB="8572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c>
                  <a:txBody>
                    <a:bodyPr anchor="t" rtlCol="false"/>
                    <a:lstStyle/>
                    <a:p>
                      <a:pPr algn="ctr">
                        <a:lnSpc>
                          <a:spcPts val="3464"/>
                        </a:lnSpc>
                        <a:defRPr/>
                      </a:pPr>
                      <a:r>
                        <a:rPr lang="en-US" sz="3299">
                          <a:solidFill>
                            <a:srgbClr val="000000"/>
                          </a:solidFill>
                          <a:latin typeface="Arimo"/>
                        </a:rPr>
                        <a:t>NhaXuatBan</a:t>
                      </a:r>
                      <a:endParaRPr lang="en-US" sz="1100"/>
                    </a:p>
                  </a:txBody>
                  <a:tcPr marL="85725" marR="85725" marT="85725" marB="8572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c>
                  <a:txBody>
                    <a:bodyPr anchor="t" rtlCol="false"/>
                    <a:lstStyle/>
                    <a:p>
                      <a:pPr algn="ctr">
                        <a:lnSpc>
                          <a:spcPts val="4619"/>
                        </a:lnSpc>
                        <a:defRPr/>
                      </a:pPr>
                      <a:r>
                        <a:rPr lang="en-US" sz="3299">
                          <a:solidFill>
                            <a:srgbClr val="000000"/>
                          </a:solidFill>
                          <a:latin typeface="Arimo"/>
                        </a:rPr>
                        <a:t>NVARCHAR (50)</a:t>
                      </a:r>
                      <a:endParaRPr lang="en-US" sz="1100"/>
                    </a:p>
                  </a:txBody>
                  <a:tcPr marL="85725" marR="85725" marT="85725" marB="8572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c>
                  <a:txBody>
                    <a:bodyPr anchor="t" rtlCol="false"/>
                    <a:lstStyle/>
                    <a:p>
                      <a:pPr algn="ctr">
                        <a:lnSpc>
                          <a:spcPts val="4619"/>
                        </a:lnSpc>
                        <a:defRPr/>
                      </a:pPr>
                      <a:r>
                        <a:rPr lang="en-US" sz="3299">
                          <a:solidFill>
                            <a:srgbClr val="000000"/>
                          </a:solidFill>
                          <a:latin typeface="Arimo"/>
                        </a:rPr>
                        <a:t>Nhà xuất bản</a:t>
                      </a:r>
                      <a:endParaRPr lang="en-US" sz="1100"/>
                    </a:p>
                  </a:txBody>
                  <a:tcPr marL="85725" marR="85725" marT="85725" marB="8572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r>
              <a:tr h="935532">
                <a:tc>
                  <a:txBody>
                    <a:bodyPr anchor="t" rtlCol="false"/>
                    <a:lstStyle/>
                    <a:p>
                      <a:pPr algn="ctr">
                        <a:lnSpc>
                          <a:spcPts val="4619"/>
                        </a:lnSpc>
                        <a:defRPr/>
                      </a:pPr>
                      <a:r>
                        <a:rPr lang="en-US" sz="3299">
                          <a:solidFill>
                            <a:srgbClr val="000000"/>
                          </a:solidFill>
                          <a:latin typeface="Arimo"/>
                        </a:rPr>
                        <a:t>6</a:t>
                      </a:r>
                      <a:endParaRPr lang="en-US" sz="1100"/>
                    </a:p>
                  </a:txBody>
                  <a:tcPr marL="85725" marR="85725" marT="85725" marB="8572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c>
                  <a:txBody>
                    <a:bodyPr anchor="t" rtlCol="false"/>
                    <a:lstStyle/>
                    <a:p>
                      <a:pPr algn="ctr">
                        <a:lnSpc>
                          <a:spcPts val="3464"/>
                        </a:lnSpc>
                        <a:defRPr/>
                      </a:pPr>
                      <a:r>
                        <a:rPr lang="en-US" sz="3299">
                          <a:solidFill>
                            <a:srgbClr val="000000"/>
                          </a:solidFill>
                          <a:latin typeface="Arimo"/>
                        </a:rPr>
                        <a:t>NgayXuatBan</a:t>
                      </a:r>
                      <a:endParaRPr lang="en-US" sz="1100"/>
                    </a:p>
                  </a:txBody>
                  <a:tcPr marL="85725" marR="85725" marT="85725" marB="8572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c>
                  <a:txBody>
                    <a:bodyPr anchor="t" rtlCol="false"/>
                    <a:lstStyle/>
                    <a:p>
                      <a:pPr algn="ctr">
                        <a:lnSpc>
                          <a:spcPts val="4619"/>
                        </a:lnSpc>
                        <a:defRPr/>
                      </a:pPr>
                      <a:r>
                        <a:rPr lang="en-US" sz="3299">
                          <a:solidFill>
                            <a:srgbClr val="000000"/>
                          </a:solidFill>
                          <a:latin typeface="Arimo"/>
                        </a:rPr>
                        <a:t>DATE</a:t>
                      </a:r>
                      <a:endParaRPr lang="en-US" sz="1100"/>
                    </a:p>
                  </a:txBody>
                  <a:tcPr marL="85725" marR="85725" marT="85725" marB="8572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c>
                  <a:txBody>
                    <a:bodyPr anchor="t" rtlCol="false"/>
                    <a:lstStyle/>
                    <a:p>
                      <a:pPr algn="ctr">
                        <a:lnSpc>
                          <a:spcPts val="4619"/>
                        </a:lnSpc>
                        <a:defRPr/>
                      </a:pPr>
                      <a:r>
                        <a:rPr lang="en-US" sz="3299">
                          <a:solidFill>
                            <a:srgbClr val="000000"/>
                          </a:solidFill>
                          <a:latin typeface="Arimo"/>
                        </a:rPr>
                        <a:t>Ngày xuất bản</a:t>
                      </a:r>
                      <a:endParaRPr lang="en-US" sz="1100"/>
                    </a:p>
                  </a:txBody>
                  <a:tcPr marL="85725" marR="85725" marT="85725" marB="8572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r>
              <a:tr h="993564">
                <a:tc>
                  <a:txBody>
                    <a:bodyPr anchor="t" rtlCol="false"/>
                    <a:lstStyle/>
                    <a:p>
                      <a:pPr algn="ctr">
                        <a:lnSpc>
                          <a:spcPts val="4619"/>
                        </a:lnSpc>
                        <a:defRPr/>
                      </a:pPr>
                      <a:r>
                        <a:rPr lang="en-US" sz="3299">
                          <a:solidFill>
                            <a:srgbClr val="000000"/>
                          </a:solidFill>
                          <a:latin typeface="Arimo"/>
                        </a:rPr>
                        <a:t>7</a:t>
                      </a:r>
                      <a:endParaRPr lang="en-US" sz="1100"/>
                    </a:p>
                  </a:txBody>
                  <a:tcPr marL="85725" marR="85725" marT="85725" marB="8572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c>
                  <a:txBody>
                    <a:bodyPr anchor="t" rtlCol="false"/>
                    <a:lstStyle/>
                    <a:p>
                      <a:pPr algn="ctr">
                        <a:lnSpc>
                          <a:spcPts val="3464"/>
                        </a:lnSpc>
                        <a:defRPr/>
                      </a:pPr>
                      <a:r>
                        <a:rPr lang="en-US" sz="3299">
                          <a:solidFill>
                            <a:srgbClr val="000000"/>
                          </a:solidFill>
                          <a:latin typeface="Arimo"/>
                        </a:rPr>
                        <a:t>SoLuong</a:t>
                      </a:r>
                      <a:endParaRPr lang="en-US" sz="1100"/>
                    </a:p>
                  </a:txBody>
                  <a:tcPr marL="85725" marR="85725" marT="85725" marB="8572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c>
                  <a:txBody>
                    <a:bodyPr anchor="t" rtlCol="false"/>
                    <a:lstStyle/>
                    <a:p>
                      <a:pPr algn="ctr">
                        <a:lnSpc>
                          <a:spcPts val="4619"/>
                        </a:lnSpc>
                        <a:defRPr/>
                      </a:pPr>
                      <a:r>
                        <a:rPr lang="en-US" sz="3299">
                          <a:solidFill>
                            <a:srgbClr val="000000"/>
                          </a:solidFill>
                          <a:latin typeface="Arimo"/>
                        </a:rPr>
                        <a:t>INT</a:t>
                      </a:r>
                      <a:endParaRPr lang="en-US" sz="1100"/>
                    </a:p>
                  </a:txBody>
                  <a:tcPr marL="85725" marR="85725" marT="85725" marB="8572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c>
                  <a:txBody>
                    <a:bodyPr anchor="t" rtlCol="false"/>
                    <a:lstStyle/>
                    <a:p>
                      <a:pPr algn="ctr">
                        <a:lnSpc>
                          <a:spcPts val="4619"/>
                        </a:lnSpc>
                        <a:defRPr/>
                      </a:pPr>
                      <a:r>
                        <a:rPr lang="en-US" sz="3299">
                          <a:solidFill>
                            <a:srgbClr val="000000"/>
                          </a:solidFill>
                          <a:latin typeface="Arimo"/>
                        </a:rPr>
                        <a:t>Số lượng</a:t>
                      </a:r>
                      <a:endParaRPr lang="en-US" sz="1100"/>
                    </a:p>
                  </a:txBody>
                  <a:tcPr marL="85725" marR="85725" marT="85725" marB="8572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r>
            </a:tbl>
          </a:graphicData>
        </a:graphic>
      </p:graphicFrame>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5F5FA"/>
        </a:solidFill>
      </p:bgPr>
    </p:bg>
    <p:spTree>
      <p:nvGrpSpPr>
        <p:cNvPr id="1" name=""/>
        <p:cNvGrpSpPr/>
        <p:nvPr/>
      </p:nvGrpSpPr>
      <p:grpSpPr>
        <a:xfrm>
          <a:off x="0" y="0"/>
          <a:ext cx="0" cy="0"/>
          <a:chOff x="0" y="0"/>
          <a:chExt cx="0" cy="0"/>
        </a:xfrm>
      </p:grpSpPr>
      <p:sp>
        <p:nvSpPr>
          <p:cNvPr name="Freeform 2" id="2"/>
          <p:cNvSpPr/>
          <p:nvPr/>
        </p:nvSpPr>
        <p:spPr>
          <a:xfrm flipH="true" flipV="false" rot="741908">
            <a:off x="10744133" y="-3895615"/>
            <a:ext cx="9335624" cy="9335624"/>
          </a:xfrm>
          <a:custGeom>
            <a:avLst/>
            <a:gdLst/>
            <a:ahLst/>
            <a:cxnLst/>
            <a:rect r="r" b="b" t="t" l="l"/>
            <a:pathLst>
              <a:path h="9335624" w="9335624">
                <a:moveTo>
                  <a:pt x="9335624" y="0"/>
                </a:moveTo>
                <a:lnTo>
                  <a:pt x="0" y="0"/>
                </a:lnTo>
                <a:lnTo>
                  <a:pt x="0" y="9335623"/>
                </a:lnTo>
                <a:lnTo>
                  <a:pt x="9335624" y="9335623"/>
                </a:lnTo>
                <a:lnTo>
                  <a:pt x="933562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2700000">
            <a:off x="-3907296" y="4751134"/>
            <a:ext cx="10341983" cy="10341983"/>
          </a:xfrm>
          <a:custGeom>
            <a:avLst/>
            <a:gdLst/>
            <a:ahLst/>
            <a:cxnLst/>
            <a:rect r="r" b="b" t="t" l="l"/>
            <a:pathLst>
              <a:path h="10341983" w="10341983">
                <a:moveTo>
                  <a:pt x="10341984" y="0"/>
                </a:moveTo>
                <a:lnTo>
                  <a:pt x="0" y="0"/>
                </a:lnTo>
                <a:lnTo>
                  <a:pt x="0" y="10341984"/>
                </a:lnTo>
                <a:lnTo>
                  <a:pt x="10341984" y="10341984"/>
                </a:lnTo>
                <a:lnTo>
                  <a:pt x="1034198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5079694">
            <a:off x="12617515" y="4877776"/>
            <a:ext cx="5588860" cy="8774799"/>
          </a:xfrm>
          <a:custGeom>
            <a:avLst/>
            <a:gdLst/>
            <a:ahLst/>
            <a:cxnLst/>
            <a:rect r="r" b="b" t="t" l="l"/>
            <a:pathLst>
              <a:path h="8774799" w="5588860">
                <a:moveTo>
                  <a:pt x="5588860" y="0"/>
                </a:moveTo>
                <a:lnTo>
                  <a:pt x="0" y="0"/>
                </a:lnTo>
                <a:lnTo>
                  <a:pt x="0" y="8774799"/>
                </a:lnTo>
                <a:lnTo>
                  <a:pt x="5588860" y="8774799"/>
                </a:lnTo>
                <a:lnTo>
                  <a:pt x="558886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22940" y="-76470"/>
            <a:ext cx="6811123" cy="4980752"/>
          </a:xfrm>
          <a:custGeom>
            <a:avLst/>
            <a:gdLst/>
            <a:ahLst/>
            <a:cxnLst/>
            <a:rect r="r" b="b" t="t" l="l"/>
            <a:pathLst>
              <a:path h="4980752" w="6811123">
                <a:moveTo>
                  <a:pt x="6811123" y="0"/>
                </a:moveTo>
                <a:lnTo>
                  <a:pt x="0" y="0"/>
                </a:lnTo>
                <a:lnTo>
                  <a:pt x="0" y="4980752"/>
                </a:lnTo>
                <a:lnTo>
                  <a:pt x="6811123" y="4980752"/>
                </a:lnTo>
                <a:lnTo>
                  <a:pt x="6811123"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822388" y="-533720"/>
            <a:ext cx="5074441" cy="4554659"/>
          </a:xfrm>
          <a:custGeom>
            <a:avLst/>
            <a:gdLst/>
            <a:ahLst/>
            <a:cxnLst/>
            <a:rect r="r" b="b" t="t" l="l"/>
            <a:pathLst>
              <a:path h="4554659" w="5074441">
                <a:moveTo>
                  <a:pt x="5074441" y="0"/>
                </a:moveTo>
                <a:lnTo>
                  <a:pt x="0" y="0"/>
                </a:lnTo>
                <a:lnTo>
                  <a:pt x="0" y="4554659"/>
                </a:lnTo>
                <a:lnTo>
                  <a:pt x="5074441" y="4554659"/>
                </a:lnTo>
                <a:lnTo>
                  <a:pt x="5074441"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1724927" y="1362609"/>
            <a:ext cx="14838146" cy="762000"/>
          </a:xfrm>
          <a:prstGeom prst="rect">
            <a:avLst/>
          </a:prstGeom>
        </p:spPr>
        <p:txBody>
          <a:bodyPr anchor="t" rtlCol="false" tIns="0" lIns="0" bIns="0" rIns="0">
            <a:spAutoFit/>
          </a:bodyPr>
          <a:lstStyle/>
          <a:p>
            <a:pPr algn="l">
              <a:lnSpc>
                <a:spcPts val="6000"/>
              </a:lnSpc>
            </a:pPr>
            <a:r>
              <a:rPr lang="en-US" sz="5000">
                <a:solidFill>
                  <a:srgbClr val="000000"/>
                </a:solidFill>
                <a:latin typeface="Montserrat Bold"/>
              </a:rPr>
              <a:t>Danh sách các thuộc tính bảng PHIEUMUON</a:t>
            </a:r>
          </a:p>
        </p:txBody>
      </p:sp>
      <p:sp>
        <p:nvSpPr>
          <p:cNvPr name="Freeform 8" id="8"/>
          <p:cNvSpPr/>
          <p:nvPr/>
        </p:nvSpPr>
        <p:spPr>
          <a:xfrm flipH="true" flipV="false" rot="-10572779">
            <a:off x="13103481" y="5331543"/>
            <a:ext cx="5868296" cy="5267199"/>
          </a:xfrm>
          <a:custGeom>
            <a:avLst/>
            <a:gdLst/>
            <a:ahLst/>
            <a:cxnLst/>
            <a:rect r="r" b="b" t="t" l="l"/>
            <a:pathLst>
              <a:path h="5267199" w="5868296">
                <a:moveTo>
                  <a:pt x="5868296" y="0"/>
                </a:moveTo>
                <a:lnTo>
                  <a:pt x="0" y="0"/>
                </a:lnTo>
                <a:lnTo>
                  <a:pt x="0" y="5267199"/>
                </a:lnTo>
                <a:lnTo>
                  <a:pt x="5868296" y="5267199"/>
                </a:lnTo>
                <a:lnTo>
                  <a:pt x="5868296"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826299">
            <a:off x="-822388" y="6380554"/>
            <a:ext cx="5003950" cy="4935146"/>
          </a:xfrm>
          <a:custGeom>
            <a:avLst/>
            <a:gdLst/>
            <a:ahLst/>
            <a:cxnLst/>
            <a:rect r="r" b="b" t="t" l="l"/>
            <a:pathLst>
              <a:path h="4935146" w="5003950">
                <a:moveTo>
                  <a:pt x="0" y="0"/>
                </a:moveTo>
                <a:lnTo>
                  <a:pt x="5003950" y="0"/>
                </a:lnTo>
                <a:lnTo>
                  <a:pt x="5003950" y="4935146"/>
                </a:lnTo>
                <a:lnTo>
                  <a:pt x="0" y="493514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aphicFrame>
        <p:nvGraphicFramePr>
          <p:cNvPr name="Table 10" id="10"/>
          <p:cNvGraphicFramePr>
            <a:graphicFrameLocks noGrp="true"/>
          </p:cNvGraphicFramePr>
          <p:nvPr/>
        </p:nvGraphicFramePr>
        <p:xfrm>
          <a:off x="2011231" y="2644373"/>
          <a:ext cx="14265538" cy="6620802"/>
        </p:xfrm>
        <a:graphic>
          <a:graphicData uri="http://schemas.openxmlformats.org/drawingml/2006/table">
            <a:tbl>
              <a:tblPr/>
              <a:tblGrid>
                <a:gridCol w="1551532"/>
                <a:gridCol w="4400739"/>
                <a:gridCol w="3707187"/>
                <a:gridCol w="4606080"/>
              </a:tblGrid>
              <a:tr h="1041981">
                <a:tc>
                  <a:txBody>
                    <a:bodyPr anchor="t" rtlCol="false"/>
                    <a:lstStyle/>
                    <a:p>
                      <a:pPr algn="ctr">
                        <a:lnSpc>
                          <a:spcPts val="4899"/>
                        </a:lnSpc>
                        <a:defRPr/>
                      </a:pPr>
                      <a:r>
                        <a:rPr lang="en-US" sz="3499">
                          <a:solidFill>
                            <a:srgbClr val="000000"/>
                          </a:solidFill>
                          <a:latin typeface="Arimo Bold"/>
                        </a:rPr>
                        <a:t>STT</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8576E4"/>
                    </a:solidFill>
                  </a:tcPr>
                </a:tc>
                <a:tc>
                  <a:txBody>
                    <a:bodyPr anchor="t" rtlCol="false"/>
                    <a:lstStyle/>
                    <a:p>
                      <a:pPr algn="ctr">
                        <a:lnSpc>
                          <a:spcPts val="4899"/>
                        </a:lnSpc>
                        <a:defRPr/>
                      </a:pPr>
                      <a:r>
                        <a:rPr lang="en-US" sz="3499">
                          <a:solidFill>
                            <a:srgbClr val="000000"/>
                          </a:solidFill>
                          <a:latin typeface="Arimo Bold"/>
                        </a:rPr>
                        <a:t>Tên thuộc tính</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8576E4"/>
                    </a:solidFill>
                  </a:tcPr>
                </a:tc>
                <a:tc>
                  <a:txBody>
                    <a:bodyPr anchor="t" rtlCol="false"/>
                    <a:lstStyle/>
                    <a:p>
                      <a:pPr algn="ctr">
                        <a:lnSpc>
                          <a:spcPts val="4899"/>
                        </a:lnSpc>
                        <a:defRPr/>
                      </a:pPr>
                      <a:r>
                        <a:rPr lang="en-US" sz="3499">
                          <a:solidFill>
                            <a:srgbClr val="000000"/>
                          </a:solidFill>
                          <a:latin typeface="Arimo Bold"/>
                        </a:rPr>
                        <a:t>Kiểu dữ liệu</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8576E4"/>
                    </a:solidFill>
                  </a:tcPr>
                </a:tc>
                <a:tc>
                  <a:txBody>
                    <a:bodyPr anchor="t" rtlCol="false"/>
                    <a:lstStyle/>
                    <a:p>
                      <a:pPr algn="ctr">
                        <a:lnSpc>
                          <a:spcPts val="4899"/>
                        </a:lnSpc>
                        <a:defRPr/>
                      </a:pPr>
                      <a:r>
                        <a:rPr lang="en-US" sz="3499">
                          <a:solidFill>
                            <a:srgbClr val="000000"/>
                          </a:solidFill>
                          <a:latin typeface="Arimo Bold"/>
                        </a:rPr>
                        <a:t>Ý nghĩa</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8576E4"/>
                    </a:solidFill>
                  </a:tcPr>
                </a:tc>
              </a:tr>
              <a:tr h="929804">
                <a:tc>
                  <a:txBody>
                    <a:bodyPr anchor="t" rtlCol="false"/>
                    <a:lstStyle/>
                    <a:p>
                      <a:pPr algn="ctr">
                        <a:lnSpc>
                          <a:spcPts val="4619"/>
                        </a:lnSpc>
                        <a:defRPr/>
                      </a:pPr>
                      <a:r>
                        <a:rPr lang="en-US" sz="3299">
                          <a:solidFill>
                            <a:srgbClr val="000000"/>
                          </a:solidFill>
                          <a:latin typeface="Arimo"/>
                        </a:rPr>
                        <a:t>1</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c>
                  <a:txBody>
                    <a:bodyPr anchor="t" rtlCol="false"/>
                    <a:lstStyle/>
                    <a:p>
                      <a:pPr algn="ctr">
                        <a:lnSpc>
                          <a:spcPts val="4619"/>
                        </a:lnSpc>
                        <a:defRPr/>
                      </a:pPr>
                      <a:r>
                        <a:rPr lang="en-US" sz="3299" u="sng">
                          <a:solidFill>
                            <a:srgbClr val="000000"/>
                          </a:solidFill>
                          <a:latin typeface="Arimo"/>
                        </a:rPr>
                        <a:t>MaPhieuMuon</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c>
                  <a:txBody>
                    <a:bodyPr anchor="t" rtlCol="false"/>
                    <a:lstStyle/>
                    <a:p>
                      <a:pPr algn="ctr">
                        <a:lnSpc>
                          <a:spcPts val="4619"/>
                        </a:lnSpc>
                        <a:defRPr/>
                      </a:pPr>
                      <a:r>
                        <a:rPr lang="en-US" sz="3299">
                          <a:solidFill>
                            <a:srgbClr val="000000"/>
                          </a:solidFill>
                          <a:latin typeface="Arimo"/>
                        </a:rPr>
                        <a:t>CHAR (10)</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c>
                  <a:txBody>
                    <a:bodyPr anchor="t" rtlCol="false"/>
                    <a:lstStyle/>
                    <a:p>
                      <a:pPr algn="ctr">
                        <a:lnSpc>
                          <a:spcPts val="4619"/>
                        </a:lnSpc>
                        <a:defRPr/>
                      </a:pPr>
                      <a:r>
                        <a:rPr lang="en-US" sz="3299">
                          <a:solidFill>
                            <a:srgbClr val="000000"/>
                          </a:solidFill>
                          <a:latin typeface="Arimo"/>
                        </a:rPr>
                        <a:t>Mã phiếu mượn</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r>
              <a:tr h="929804">
                <a:tc>
                  <a:txBody>
                    <a:bodyPr anchor="t" rtlCol="false"/>
                    <a:lstStyle/>
                    <a:p>
                      <a:pPr algn="ctr">
                        <a:lnSpc>
                          <a:spcPts val="4619"/>
                        </a:lnSpc>
                        <a:defRPr/>
                      </a:pPr>
                      <a:r>
                        <a:rPr lang="en-US" sz="3299">
                          <a:solidFill>
                            <a:srgbClr val="000000"/>
                          </a:solidFill>
                          <a:latin typeface="Arimo"/>
                        </a:rPr>
                        <a:t>2</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c>
                  <a:txBody>
                    <a:bodyPr anchor="t" rtlCol="false"/>
                    <a:lstStyle/>
                    <a:p>
                      <a:pPr algn="ctr">
                        <a:lnSpc>
                          <a:spcPts val="4619"/>
                        </a:lnSpc>
                        <a:defRPr/>
                      </a:pPr>
                      <a:r>
                        <a:rPr lang="en-US" sz="3299">
                          <a:solidFill>
                            <a:srgbClr val="000000"/>
                          </a:solidFill>
                          <a:latin typeface="Arimo"/>
                        </a:rPr>
                        <a:t>MaDocGia</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c>
                  <a:txBody>
                    <a:bodyPr anchor="t" rtlCol="false"/>
                    <a:lstStyle/>
                    <a:p>
                      <a:pPr algn="ctr">
                        <a:lnSpc>
                          <a:spcPts val="4619"/>
                        </a:lnSpc>
                        <a:defRPr/>
                      </a:pPr>
                      <a:r>
                        <a:rPr lang="en-US" sz="3299">
                          <a:solidFill>
                            <a:srgbClr val="000000"/>
                          </a:solidFill>
                          <a:latin typeface="Arimo"/>
                        </a:rPr>
                        <a:t>CHAR (10) (FK)</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c>
                  <a:txBody>
                    <a:bodyPr anchor="t" rtlCol="false"/>
                    <a:lstStyle/>
                    <a:p>
                      <a:pPr algn="ctr">
                        <a:lnSpc>
                          <a:spcPts val="4619"/>
                        </a:lnSpc>
                        <a:defRPr/>
                      </a:pPr>
                      <a:r>
                        <a:rPr lang="en-US" sz="3299">
                          <a:solidFill>
                            <a:srgbClr val="000000"/>
                          </a:solidFill>
                          <a:latin typeface="Arimo"/>
                        </a:rPr>
                        <a:t>Mã đọc giả</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r>
              <a:tr h="929804">
                <a:tc>
                  <a:txBody>
                    <a:bodyPr anchor="t" rtlCol="false"/>
                    <a:lstStyle/>
                    <a:p>
                      <a:pPr algn="ctr">
                        <a:lnSpc>
                          <a:spcPts val="4619"/>
                        </a:lnSpc>
                        <a:defRPr/>
                      </a:pPr>
                      <a:r>
                        <a:rPr lang="en-US" sz="3299">
                          <a:solidFill>
                            <a:srgbClr val="000000"/>
                          </a:solidFill>
                          <a:latin typeface="Arimo"/>
                        </a:rPr>
                        <a:t>3</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c>
                  <a:txBody>
                    <a:bodyPr anchor="t" rtlCol="false"/>
                    <a:lstStyle/>
                    <a:p>
                      <a:pPr algn="ctr">
                        <a:lnSpc>
                          <a:spcPts val="4619"/>
                        </a:lnSpc>
                        <a:defRPr/>
                      </a:pPr>
                      <a:r>
                        <a:rPr lang="en-US" sz="3299">
                          <a:solidFill>
                            <a:srgbClr val="000000"/>
                          </a:solidFill>
                          <a:latin typeface="Arimo"/>
                        </a:rPr>
                        <a:t>MaSach</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c>
                  <a:txBody>
                    <a:bodyPr anchor="t" rtlCol="false"/>
                    <a:lstStyle/>
                    <a:p>
                      <a:pPr algn="ctr">
                        <a:lnSpc>
                          <a:spcPts val="4619"/>
                        </a:lnSpc>
                        <a:defRPr/>
                      </a:pPr>
                      <a:r>
                        <a:rPr lang="en-US" sz="3299">
                          <a:solidFill>
                            <a:srgbClr val="000000"/>
                          </a:solidFill>
                          <a:latin typeface="Arimo"/>
                        </a:rPr>
                        <a:t>CHAR (10) (FK)</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c>
                  <a:txBody>
                    <a:bodyPr anchor="t" rtlCol="false"/>
                    <a:lstStyle/>
                    <a:p>
                      <a:pPr algn="ctr">
                        <a:lnSpc>
                          <a:spcPts val="4619"/>
                        </a:lnSpc>
                        <a:defRPr/>
                      </a:pPr>
                      <a:r>
                        <a:rPr lang="en-US" sz="3299">
                          <a:solidFill>
                            <a:srgbClr val="000000"/>
                          </a:solidFill>
                          <a:latin typeface="Arimo"/>
                        </a:rPr>
                        <a:t>Mã sách</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r>
              <a:tr h="929804">
                <a:tc>
                  <a:txBody>
                    <a:bodyPr anchor="t" rtlCol="false"/>
                    <a:lstStyle/>
                    <a:p>
                      <a:pPr algn="ctr">
                        <a:lnSpc>
                          <a:spcPts val="4619"/>
                        </a:lnSpc>
                        <a:defRPr/>
                      </a:pPr>
                      <a:r>
                        <a:rPr lang="en-US" sz="3299">
                          <a:solidFill>
                            <a:srgbClr val="000000"/>
                          </a:solidFill>
                          <a:latin typeface="Arimo"/>
                        </a:rPr>
                        <a:t>4</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c>
                  <a:txBody>
                    <a:bodyPr anchor="t" rtlCol="false"/>
                    <a:lstStyle/>
                    <a:p>
                      <a:pPr algn="ctr">
                        <a:lnSpc>
                          <a:spcPts val="4619"/>
                        </a:lnSpc>
                        <a:defRPr/>
                      </a:pPr>
                      <a:r>
                        <a:rPr lang="en-US" sz="3299">
                          <a:solidFill>
                            <a:srgbClr val="000000"/>
                          </a:solidFill>
                          <a:latin typeface="Arimo"/>
                        </a:rPr>
                        <a:t>NgayTaoPhieuMuon</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c>
                  <a:txBody>
                    <a:bodyPr anchor="t" rtlCol="false"/>
                    <a:lstStyle/>
                    <a:p>
                      <a:pPr algn="ctr">
                        <a:lnSpc>
                          <a:spcPts val="4619"/>
                        </a:lnSpc>
                        <a:defRPr/>
                      </a:pPr>
                      <a:r>
                        <a:rPr lang="en-US" sz="3299">
                          <a:solidFill>
                            <a:srgbClr val="000000"/>
                          </a:solidFill>
                          <a:latin typeface="Arimo"/>
                        </a:rPr>
                        <a:t>DATE</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c>
                  <a:txBody>
                    <a:bodyPr anchor="t" rtlCol="false"/>
                    <a:lstStyle/>
                    <a:p>
                      <a:pPr algn="ctr">
                        <a:lnSpc>
                          <a:spcPts val="4619"/>
                        </a:lnSpc>
                        <a:defRPr/>
                      </a:pPr>
                      <a:r>
                        <a:rPr lang="en-US" sz="3299">
                          <a:solidFill>
                            <a:srgbClr val="000000"/>
                          </a:solidFill>
                          <a:latin typeface="Arimo"/>
                        </a:rPr>
                        <a:t>Ngày tạo phiếu mượn</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r>
              <a:tr h="929804">
                <a:tc>
                  <a:txBody>
                    <a:bodyPr anchor="t" rtlCol="false"/>
                    <a:lstStyle/>
                    <a:p>
                      <a:pPr algn="ctr">
                        <a:lnSpc>
                          <a:spcPts val="4619"/>
                        </a:lnSpc>
                        <a:defRPr/>
                      </a:pPr>
                      <a:r>
                        <a:rPr lang="en-US" sz="3299">
                          <a:solidFill>
                            <a:srgbClr val="000000"/>
                          </a:solidFill>
                          <a:latin typeface="Arimo"/>
                        </a:rPr>
                        <a:t>5</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c>
                  <a:txBody>
                    <a:bodyPr anchor="t" rtlCol="false"/>
                    <a:lstStyle/>
                    <a:p>
                      <a:pPr algn="ctr">
                        <a:lnSpc>
                          <a:spcPts val="4619"/>
                        </a:lnSpc>
                        <a:defRPr/>
                      </a:pPr>
                      <a:r>
                        <a:rPr lang="en-US" sz="3299">
                          <a:solidFill>
                            <a:srgbClr val="000000"/>
                          </a:solidFill>
                          <a:latin typeface="Arimo"/>
                        </a:rPr>
                        <a:t>NgayTra</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c>
                  <a:txBody>
                    <a:bodyPr anchor="t" rtlCol="false"/>
                    <a:lstStyle/>
                    <a:p>
                      <a:pPr algn="ctr">
                        <a:lnSpc>
                          <a:spcPts val="4619"/>
                        </a:lnSpc>
                        <a:defRPr/>
                      </a:pPr>
                      <a:r>
                        <a:rPr lang="en-US" sz="3299">
                          <a:solidFill>
                            <a:srgbClr val="000000"/>
                          </a:solidFill>
                          <a:latin typeface="Arimo"/>
                        </a:rPr>
                        <a:t>DATE</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c>
                  <a:txBody>
                    <a:bodyPr anchor="t" rtlCol="false"/>
                    <a:lstStyle/>
                    <a:p>
                      <a:pPr algn="ctr">
                        <a:lnSpc>
                          <a:spcPts val="4619"/>
                        </a:lnSpc>
                        <a:defRPr/>
                      </a:pPr>
                      <a:r>
                        <a:rPr lang="en-US" sz="3299">
                          <a:solidFill>
                            <a:srgbClr val="000000"/>
                          </a:solidFill>
                          <a:latin typeface="Arimo"/>
                        </a:rPr>
                        <a:t>Ngày trả</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r>
              <a:tr h="929804">
                <a:tc>
                  <a:txBody>
                    <a:bodyPr anchor="t" rtlCol="false"/>
                    <a:lstStyle/>
                    <a:p>
                      <a:pPr algn="ctr">
                        <a:lnSpc>
                          <a:spcPts val="4619"/>
                        </a:lnSpc>
                        <a:defRPr/>
                      </a:pPr>
                      <a:r>
                        <a:rPr lang="en-US" sz="3299">
                          <a:solidFill>
                            <a:srgbClr val="000000"/>
                          </a:solidFill>
                          <a:latin typeface="Arimo"/>
                        </a:rPr>
                        <a:t>6</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c>
                  <a:txBody>
                    <a:bodyPr anchor="t" rtlCol="false"/>
                    <a:lstStyle/>
                    <a:p>
                      <a:pPr algn="ctr">
                        <a:lnSpc>
                          <a:spcPts val="4619"/>
                        </a:lnSpc>
                        <a:defRPr/>
                      </a:pPr>
                      <a:r>
                        <a:rPr lang="en-US" sz="3299">
                          <a:solidFill>
                            <a:srgbClr val="000000"/>
                          </a:solidFill>
                          <a:latin typeface="Arimo"/>
                        </a:rPr>
                        <a:t>TinhTrang</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c>
                  <a:txBody>
                    <a:bodyPr anchor="t" rtlCol="false"/>
                    <a:lstStyle/>
                    <a:p>
                      <a:pPr algn="ctr">
                        <a:lnSpc>
                          <a:spcPts val="4619"/>
                        </a:lnSpc>
                        <a:defRPr/>
                      </a:pPr>
                      <a:r>
                        <a:rPr lang="en-US" sz="3299">
                          <a:solidFill>
                            <a:srgbClr val="000000"/>
                          </a:solidFill>
                          <a:latin typeface="Arimo"/>
                        </a:rPr>
                        <a:t>BIT</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c>
                  <a:txBody>
                    <a:bodyPr anchor="t" rtlCol="false"/>
                    <a:lstStyle/>
                    <a:p>
                      <a:pPr algn="ctr">
                        <a:lnSpc>
                          <a:spcPts val="4619"/>
                        </a:lnSpc>
                        <a:defRPr/>
                      </a:pPr>
                      <a:r>
                        <a:rPr lang="en-US" sz="3299">
                          <a:solidFill>
                            <a:srgbClr val="000000"/>
                          </a:solidFill>
                          <a:latin typeface="Arimo"/>
                        </a:rPr>
                        <a:t>Tình trạng trả hay chưa</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r>
            </a:tbl>
          </a:graphicData>
        </a:graphic>
      </p:graphicFrame>
      <p:sp>
        <p:nvSpPr>
          <p:cNvPr name="Freeform 11" id="11"/>
          <p:cNvSpPr/>
          <p:nvPr/>
        </p:nvSpPr>
        <p:spPr>
          <a:xfrm flipH="false" flipV="false" rot="826299">
            <a:off x="16505952" y="-1438873"/>
            <a:ext cx="5003950" cy="4935146"/>
          </a:xfrm>
          <a:custGeom>
            <a:avLst/>
            <a:gdLst/>
            <a:ahLst/>
            <a:cxnLst/>
            <a:rect r="r" b="b" t="t" l="l"/>
            <a:pathLst>
              <a:path h="4935146" w="5003950">
                <a:moveTo>
                  <a:pt x="0" y="0"/>
                </a:moveTo>
                <a:lnTo>
                  <a:pt x="5003950" y="0"/>
                </a:lnTo>
                <a:lnTo>
                  <a:pt x="5003950" y="4935146"/>
                </a:lnTo>
                <a:lnTo>
                  <a:pt x="0" y="493514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5F5FA"/>
        </a:solidFill>
      </p:bgPr>
    </p:bg>
    <p:spTree>
      <p:nvGrpSpPr>
        <p:cNvPr id="1" name=""/>
        <p:cNvGrpSpPr/>
        <p:nvPr/>
      </p:nvGrpSpPr>
      <p:grpSpPr>
        <a:xfrm>
          <a:off x="0" y="0"/>
          <a:ext cx="0" cy="0"/>
          <a:chOff x="0" y="0"/>
          <a:chExt cx="0" cy="0"/>
        </a:xfrm>
      </p:grpSpPr>
      <p:sp>
        <p:nvSpPr>
          <p:cNvPr name="Freeform 2" id="2"/>
          <p:cNvSpPr/>
          <p:nvPr/>
        </p:nvSpPr>
        <p:spPr>
          <a:xfrm flipH="true" flipV="false" rot="-6920787">
            <a:off x="13117008" y="-5636851"/>
            <a:ext cx="10341983" cy="10341983"/>
          </a:xfrm>
          <a:custGeom>
            <a:avLst/>
            <a:gdLst/>
            <a:ahLst/>
            <a:cxnLst/>
            <a:rect r="r" b="b" t="t" l="l"/>
            <a:pathLst>
              <a:path h="10341983" w="10341983">
                <a:moveTo>
                  <a:pt x="10341984" y="0"/>
                </a:moveTo>
                <a:lnTo>
                  <a:pt x="0" y="0"/>
                </a:lnTo>
                <a:lnTo>
                  <a:pt x="0" y="10341984"/>
                </a:lnTo>
                <a:lnTo>
                  <a:pt x="10341984" y="10341984"/>
                </a:lnTo>
                <a:lnTo>
                  <a:pt x="10341984" y="0"/>
                </a:lnTo>
                <a:close/>
              </a:path>
            </a:pathLst>
          </a:custGeom>
          <a:blipFill>
            <a:blip r:embed="rId2">
              <a:alphaModFix amt="8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2289886">
            <a:off x="10290035" y="4590488"/>
            <a:ext cx="9335624" cy="9335624"/>
          </a:xfrm>
          <a:custGeom>
            <a:avLst/>
            <a:gdLst/>
            <a:ahLst/>
            <a:cxnLst/>
            <a:rect r="r" b="b" t="t" l="l"/>
            <a:pathLst>
              <a:path h="9335624" w="9335624">
                <a:moveTo>
                  <a:pt x="9335623" y="0"/>
                </a:moveTo>
                <a:lnTo>
                  <a:pt x="0" y="0"/>
                </a:lnTo>
                <a:lnTo>
                  <a:pt x="0" y="9335624"/>
                </a:lnTo>
                <a:lnTo>
                  <a:pt x="9335623" y="9335624"/>
                </a:lnTo>
                <a:lnTo>
                  <a:pt x="933562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4015759" y="6173015"/>
            <a:ext cx="5074441" cy="4554659"/>
          </a:xfrm>
          <a:custGeom>
            <a:avLst/>
            <a:gdLst/>
            <a:ahLst/>
            <a:cxnLst/>
            <a:rect r="r" b="b" t="t" l="l"/>
            <a:pathLst>
              <a:path h="4554659" w="5074441">
                <a:moveTo>
                  <a:pt x="5074440" y="0"/>
                </a:moveTo>
                <a:lnTo>
                  <a:pt x="0" y="0"/>
                </a:lnTo>
                <a:lnTo>
                  <a:pt x="0" y="4554658"/>
                </a:lnTo>
                <a:lnTo>
                  <a:pt x="5074440" y="4554658"/>
                </a:lnTo>
                <a:lnTo>
                  <a:pt x="507444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false" rot="5911021">
            <a:off x="-1906798" y="-5365823"/>
            <a:ext cx="10341983" cy="10341983"/>
          </a:xfrm>
          <a:custGeom>
            <a:avLst/>
            <a:gdLst/>
            <a:ahLst/>
            <a:cxnLst/>
            <a:rect r="r" b="b" t="t" l="l"/>
            <a:pathLst>
              <a:path h="10341983" w="10341983">
                <a:moveTo>
                  <a:pt x="10341983" y="0"/>
                </a:moveTo>
                <a:lnTo>
                  <a:pt x="0" y="0"/>
                </a:lnTo>
                <a:lnTo>
                  <a:pt x="0" y="10341984"/>
                </a:lnTo>
                <a:lnTo>
                  <a:pt x="10341983" y="10341984"/>
                </a:lnTo>
                <a:lnTo>
                  <a:pt x="10341983"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true" flipV="true" rot="0">
            <a:off x="0" y="4762834"/>
            <a:ext cx="7554235" cy="5524166"/>
          </a:xfrm>
          <a:custGeom>
            <a:avLst/>
            <a:gdLst/>
            <a:ahLst/>
            <a:cxnLst/>
            <a:rect r="r" b="b" t="t" l="l"/>
            <a:pathLst>
              <a:path h="5524166" w="7554235">
                <a:moveTo>
                  <a:pt x="7554235" y="5524166"/>
                </a:moveTo>
                <a:lnTo>
                  <a:pt x="0" y="5524166"/>
                </a:lnTo>
                <a:lnTo>
                  <a:pt x="0" y="0"/>
                </a:lnTo>
                <a:lnTo>
                  <a:pt x="7554235" y="0"/>
                </a:lnTo>
                <a:lnTo>
                  <a:pt x="7554235" y="5524166"/>
                </a:lnTo>
                <a:close/>
              </a:path>
            </a:pathLst>
          </a:custGeom>
          <a:blipFill>
            <a:blip r:embed="rId10">
              <a:alphaModFix amt="8600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5326639" y="-1730484"/>
            <a:ext cx="4172167" cy="4114800"/>
          </a:xfrm>
          <a:custGeom>
            <a:avLst/>
            <a:gdLst/>
            <a:ahLst/>
            <a:cxnLst/>
            <a:rect r="r" b="b" t="t" l="l"/>
            <a:pathLst>
              <a:path h="4114800" w="4172167">
                <a:moveTo>
                  <a:pt x="0" y="0"/>
                </a:moveTo>
                <a:lnTo>
                  <a:pt x="4172167" y="0"/>
                </a:lnTo>
                <a:lnTo>
                  <a:pt x="4172167"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true" flipV="false" rot="0">
            <a:off x="-411788" y="-867629"/>
            <a:ext cx="5074441" cy="4554659"/>
          </a:xfrm>
          <a:custGeom>
            <a:avLst/>
            <a:gdLst/>
            <a:ahLst/>
            <a:cxnLst/>
            <a:rect r="r" b="b" t="t" l="l"/>
            <a:pathLst>
              <a:path h="4554659" w="5074441">
                <a:moveTo>
                  <a:pt x="5074441" y="0"/>
                </a:moveTo>
                <a:lnTo>
                  <a:pt x="0" y="0"/>
                </a:lnTo>
                <a:lnTo>
                  <a:pt x="0" y="4554658"/>
                </a:lnTo>
                <a:lnTo>
                  <a:pt x="5074441" y="4554658"/>
                </a:lnTo>
                <a:lnTo>
                  <a:pt x="507444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735021" y="1176217"/>
            <a:ext cx="14817958" cy="762000"/>
          </a:xfrm>
          <a:prstGeom prst="rect">
            <a:avLst/>
          </a:prstGeom>
        </p:spPr>
        <p:txBody>
          <a:bodyPr anchor="t" rtlCol="false" tIns="0" lIns="0" bIns="0" rIns="0">
            <a:spAutoFit/>
          </a:bodyPr>
          <a:lstStyle/>
          <a:p>
            <a:pPr algn="l">
              <a:lnSpc>
                <a:spcPts val="6000"/>
              </a:lnSpc>
            </a:pPr>
            <a:r>
              <a:rPr lang="en-US" sz="5000">
                <a:solidFill>
                  <a:srgbClr val="000000"/>
                </a:solidFill>
                <a:latin typeface="Montserrat Bold"/>
              </a:rPr>
              <a:t>Danh sách các thuộc tính bảng PHIEUTRA</a:t>
            </a:r>
          </a:p>
        </p:txBody>
      </p:sp>
      <p:sp>
        <p:nvSpPr>
          <p:cNvPr name="Freeform 10" id="10"/>
          <p:cNvSpPr/>
          <p:nvPr/>
        </p:nvSpPr>
        <p:spPr>
          <a:xfrm flipH="false" flipV="false" rot="4489900">
            <a:off x="-1236676" y="5469480"/>
            <a:ext cx="5932660" cy="5851086"/>
          </a:xfrm>
          <a:custGeom>
            <a:avLst/>
            <a:gdLst/>
            <a:ahLst/>
            <a:cxnLst/>
            <a:rect r="r" b="b" t="t" l="l"/>
            <a:pathLst>
              <a:path h="5851086" w="5932660">
                <a:moveTo>
                  <a:pt x="0" y="0"/>
                </a:moveTo>
                <a:lnTo>
                  <a:pt x="5932660" y="0"/>
                </a:lnTo>
                <a:lnTo>
                  <a:pt x="5932660" y="5851086"/>
                </a:lnTo>
                <a:lnTo>
                  <a:pt x="0" y="585108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aphicFrame>
        <p:nvGraphicFramePr>
          <p:cNvPr name="Table 11" id="11"/>
          <p:cNvGraphicFramePr>
            <a:graphicFrameLocks noGrp="true"/>
          </p:cNvGraphicFramePr>
          <p:nvPr/>
        </p:nvGraphicFramePr>
        <p:xfrm>
          <a:off x="2297535" y="2594112"/>
          <a:ext cx="13692929" cy="5856232"/>
        </p:xfrm>
        <a:graphic>
          <a:graphicData uri="http://schemas.openxmlformats.org/drawingml/2006/table">
            <a:tbl>
              <a:tblPr/>
              <a:tblGrid>
                <a:gridCol w="1552455"/>
                <a:gridCol w="3878437"/>
                <a:gridCol w="3711627"/>
                <a:gridCol w="4550411"/>
              </a:tblGrid>
              <a:tr h="1035029">
                <a:tc>
                  <a:txBody>
                    <a:bodyPr anchor="t" rtlCol="false"/>
                    <a:lstStyle/>
                    <a:p>
                      <a:pPr algn="ctr">
                        <a:lnSpc>
                          <a:spcPts val="4899"/>
                        </a:lnSpc>
                        <a:defRPr/>
                      </a:pPr>
                      <a:r>
                        <a:rPr lang="en-US" sz="3499">
                          <a:solidFill>
                            <a:srgbClr val="000000"/>
                          </a:solidFill>
                          <a:latin typeface="Arimo Bold"/>
                        </a:rPr>
                        <a:t>STT</a:t>
                      </a:r>
                      <a:endParaRPr lang="en-US" sz="1100"/>
                    </a:p>
                  </a:txBody>
                  <a:tcPr marL="104775" marR="104775" marT="104775" marB="1047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8D5F8"/>
                    </a:solidFill>
                  </a:tcPr>
                </a:tc>
                <a:tc>
                  <a:txBody>
                    <a:bodyPr anchor="t" rtlCol="false"/>
                    <a:lstStyle/>
                    <a:p>
                      <a:pPr algn="ctr">
                        <a:lnSpc>
                          <a:spcPts val="4899"/>
                        </a:lnSpc>
                        <a:defRPr/>
                      </a:pPr>
                      <a:r>
                        <a:rPr lang="en-US" sz="3499">
                          <a:solidFill>
                            <a:srgbClr val="000000"/>
                          </a:solidFill>
                          <a:latin typeface="Arimo Bold"/>
                        </a:rPr>
                        <a:t>Tên thuộc tính</a:t>
                      </a:r>
                      <a:endParaRPr lang="en-US" sz="1100"/>
                    </a:p>
                  </a:txBody>
                  <a:tcPr marL="104775" marR="104775" marT="104775" marB="1047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8D5F8"/>
                    </a:solidFill>
                  </a:tcPr>
                </a:tc>
                <a:tc>
                  <a:txBody>
                    <a:bodyPr anchor="t" rtlCol="false"/>
                    <a:lstStyle/>
                    <a:p>
                      <a:pPr algn="ctr">
                        <a:lnSpc>
                          <a:spcPts val="4899"/>
                        </a:lnSpc>
                        <a:defRPr/>
                      </a:pPr>
                      <a:r>
                        <a:rPr lang="en-US" sz="3499">
                          <a:solidFill>
                            <a:srgbClr val="000000"/>
                          </a:solidFill>
                          <a:latin typeface="Arimo Bold"/>
                        </a:rPr>
                        <a:t>Kiểu dữ liệu</a:t>
                      </a:r>
                      <a:endParaRPr lang="en-US" sz="1100"/>
                    </a:p>
                  </a:txBody>
                  <a:tcPr marL="104775" marR="104775" marT="104775" marB="1047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8D5F8"/>
                    </a:solidFill>
                  </a:tcPr>
                </a:tc>
                <a:tc>
                  <a:txBody>
                    <a:bodyPr anchor="t" rtlCol="false"/>
                    <a:lstStyle/>
                    <a:p>
                      <a:pPr algn="ctr">
                        <a:lnSpc>
                          <a:spcPts val="4899"/>
                        </a:lnSpc>
                        <a:defRPr/>
                      </a:pPr>
                      <a:r>
                        <a:rPr lang="en-US" sz="3499">
                          <a:solidFill>
                            <a:srgbClr val="000000"/>
                          </a:solidFill>
                          <a:latin typeface="Arimo Bold"/>
                        </a:rPr>
                        <a:t>Ý nghĩa</a:t>
                      </a:r>
                      <a:endParaRPr lang="en-US" sz="1100"/>
                    </a:p>
                  </a:txBody>
                  <a:tcPr marL="104775" marR="104775" marT="104775" marB="1047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8D5F8"/>
                    </a:solidFill>
                  </a:tcPr>
                </a:tc>
              </a:tr>
              <a:tr h="964241">
                <a:tc>
                  <a:txBody>
                    <a:bodyPr anchor="t" rtlCol="false"/>
                    <a:lstStyle/>
                    <a:p>
                      <a:pPr algn="ctr">
                        <a:lnSpc>
                          <a:spcPts val="4619"/>
                        </a:lnSpc>
                        <a:defRPr/>
                      </a:pPr>
                      <a:r>
                        <a:rPr lang="en-US" sz="3299">
                          <a:solidFill>
                            <a:srgbClr val="000000"/>
                          </a:solidFill>
                          <a:latin typeface="Arimo"/>
                        </a:rPr>
                        <a:t>1</a:t>
                      </a:r>
                      <a:endParaRPr lang="en-US" sz="1100"/>
                    </a:p>
                  </a:txBody>
                  <a:tcPr marL="104775" marR="104775" marT="104775" marB="1047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c>
                  <a:txBody>
                    <a:bodyPr anchor="t" rtlCol="false"/>
                    <a:lstStyle/>
                    <a:p>
                      <a:pPr algn="ctr">
                        <a:lnSpc>
                          <a:spcPts val="3464"/>
                        </a:lnSpc>
                        <a:defRPr/>
                      </a:pPr>
                      <a:r>
                        <a:rPr lang="en-US" sz="3299" u="sng">
                          <a:solidFill>
                            <a:srgbClr val="000000"/>
                          </a:solidFill>
                          <a:latin typeface="Arimo"/>
                        </a:rPr>
                        <a:t>MaPhieuTra</a:t>
                      </a:r>
                      <a:endParaRPr lang="en-US" sz="1100"/>
                    </a:p>
                  </a:txBody>
                  <a:tcPr marL="104775" marR="104775" marT="104775" marB="1047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c>
                  <a:txBody>
                    <a:bodyPr anchor="t" rtlCol="false"/>
                    <a:lstStyle/>
                    <a:p>
                      <a:pPr algn="ctr">
                        <a:lnSpc>
                          <a:spcPts val="4619"/>
                        </a:lnSpc>
                        <a:defRPr/>
                      </a:pPr>
                      <a:r>
                        <a:rPr lang="en-US" sz="3299">
                          <a:solidFill>
                            <a:srgbClr val="000000"/>
                          </a:solidFill>
                          <a:latin typeface="Arimo"/>
                        </a:rPr>
                        <a:t>CHAR (10)</a:t>
                      </a:r>
                      <a:endParaRPr lang="en-US" sz="1100"/>
                    </a:p>
                  </a:txBody>
                  <a:tcPr marL="104775" marR="104775" marT="104775" marB="1047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c>
                  <a:txBody>
                    <a:bodyPr anchor="t" rtlCol="false"/>
                    <a:lstStyle/>
                    <a:p>
                      <a:pPr algn="ctr">
                        <a:lnSpc>
                          <a:spcPts val="4619"/>
                        </a:lnSpc>
                        <a:defRPr/>
                      </a:pPr>
                      <a:r>
                        <a:rPr lang="en-US" sz="3299">
                          <a:solidFill>
                            <a:srgbClr val="000000"/>
                          </a:solidFill>
                          <a:latin typeface="Arimo"/>
                        </a:rPr>
                        <a:t>Mã phiếu trả</a:t>
                      </a:r>
                      <a:endParaRPr lang="en-US" sz="1100"/>
                    </a:p>
                  </a:txBody>
                  <a:tcPr marL="104775" marR="104775" marT="104775" marB="1047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r>
              <a:tr h="964241">
                <a:tc>
                  <a:txBody>
                    <a:bodyPr anchor="t" rtlCol="false"/>
                    <a:lstStyle/>
                    <a:p>
                      <a:pPr algn="ctr">
                        <a:lnSpc>
                          <a:spcPts val="4619"/>
                        </a:lnSpc>
                        <a:defRPr/>
                      </a:pPr>
                      <a:r>
                        <a:rPr lang="en-US" sz="3299">
                          <a:solidFill>
                            <a:srgbClr val="000000"/>
                          </a:solidFill>
                          <a:latin typeface="Arimo"/>
                        </a:rPr>
                        <a:t>2</a:t>
                      </a:r>
                      <a:endParaRPr lang="en-US" sz="1100"/>
                    </a:p>
                  </a:txBody>
                  <a:tcPr marL="104775" marR="104775" marT="104775" marB="1047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c>
                  <a:txBody>
                    <a:bodyPr anchor="t" rtlCol="false"/>
                    <a:lstStyle/>
                    <a:p>
                      <a:pPr algn="ctr">
                        <a:lnSpc>
                          <a:spcPts val="3464"/>
                        </a:lnSpc>
                        <a:defRPr/>
                      </a:pPr>
                      <a:r>
                        <a:rPr lang="en-US" sz="3299" u="sng">
                          <a:solidFill>
                            <a:srgbClr val="000000"/>
                          </a:solidFill>
                          <a:latin typeface="Arimo"/>
                        </a:rPr>
                        <a:t>MaPhieuMuon</a:t>
                      </a:r>
                      <a:endParaRPr lang="en-US" sz="1100"/>
                    </a:p>
                  </a:txBody>
                  <a:tcPr marL="104775" marR="104775" marT="104775" marB="1047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c>
                  <a:txBody>
                    <a:bodyPr anchor="t" rtlCol="false"/>
                    <a:lstStyle/>
                    <a:p>
                      <a:pPr algn="ctr">
                        <a:lnSpc>
                          <a:spcPts val="4619"/>
                        </a:lnSpc>
                        <a:defRPr/>
                      </a:pPr>
                      <a:r>
                        <a:rPr lang="en-US" sz="3299">
                          <a:solidFill>
                            <a:srgbClr val="000000"/>
                          </a:solidFill>
                          <a:latin typeface="Arimo"/>
                        </a:rPr>
                        <a:t>CHAR (10) (FK)</a:t>
                      </a:r>
                      <a:endParaRPr lang="en-US" sz="1100"/>
                    </a:p>
                  </a:txBody>
                  <a:tcPr marL="104775" marR="104775" marT="104775" marB="1047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c>
                  <a:txBody>
                    <a:bodyPr anchor="t" rtlCol="false"/>
                    <a:lstStyle/>
                    <a:p>
                      <a:pPr algn="ctr">
                        <a:lnSpc>
                          <a:spcPts val="4619"/>
                        </a:lnSpc>
                        <a:defRPr/>
                      </a:pPr>
                      <a:r>
                        <a:rPr lang="en-US" sz="3299">
                          <a:solidFill>
                            <a:srgbClr val="000000"/>
                          </a:solidFill>
                          <a:latin typeface="Arimo"/>
                        </a:rPr>
                        <a:t>Mã phiếu mượn</a:t>
                      </a:r>
                      <a:endParaRPr lang="en-US" sz="1100"/>
                    </a:p>
                  </a:txBody>
                  <a:tcPr marL="104775" marR="104775" marT="104775" marB="1047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r>
              <a:tr h="964241">
                <a:tc>
                  <a:txBody>
                    <a:bodyPr anchor="t" rtlCol="false"/>
                    <a:lstStyle/>
                    <a:p>
                      <a:pPr algn="ctr">
                        <a:lnSpc>
                          <a:spcPts val="4619"/>
                        </a:lnSpc>
                        <a:defRPr/>
                      </a:pPr>
                      <a:r>
                        <a:rPr lang="en-US" sz="3299">
                          <a:solidFill>
                            <a:srgbClr val="000000"/>
                          </a:solidFill>
                          <a:latin typeface="Arimo"/>
                        </a:rPr>
                        <a:t>3</a:t>
                      </a:r>
                      <a:endParaRPr lang="en-US" sz="1100"/>
                    </a:p>
                  </a:txBody>
                  <a:tcPr marL="104775" marR="104775" marT="104775" marB="1047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c>
                  <a:txBody>
                    <a:bodyPr anchor="t" rtlCol="false"/>
                    <a:lstStyle/>
                    <a:p>
                      <a:pPr algn="ctr">
                        <a:lnSpc>
                          <a:spcPts val="3464"/>
                        </a:lnSpc>
                        <a:defRPr/>
                      </a:pPr>
                      <a:r>
                        <a:rPr lang="en-US" sz="3299">
                          <a:solidFill>
                            <a:srgbClr val="000000"/>
                          </a:solidFill>
                          <a:latin typeface="Arimo"/>
                        </a:rPr>
                        <a:t>MaDocGia</a:t>
                      </a:r>
                      <a:endParaRPr lang="en-US" sz="1100"/>
                    </a:p>
                  </a:txBody>
                  <a:tcPr marL="104775" marR="104775" marT="104775" marB="1047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c>
                  <a:txBody>
                    <a:bodyPr anchor="t" rtlCol="false"/>
                    <a:lstStyle/>
                    <a:p>
                      <a:pPr algn="ctr">
                        <a:lnSpc>
                          <a:spcPts val="4619"/>
                        </a:lnSpc>
                        <a:defRPr/>
                      </a:pPr>
                      <a:r>
                        <a:rPr lang="en-US" sz="3299">
                          <a:solidFill>
                            <a:srgbClr val="000000"/>
                          </a:solidFill>
                          <a:latin typeface="Arimo"/>
                        </a:rPr>
                        <a:t>CHAR (10) (FK)</a:t>
                      </a:r>
                      <a:endParaRPr lang="en-US" sz="1100"/>
                    </a:p>
                  </a:txBody>
                  <a:tcPr marL="104775" marR="104775" marT="104775" marB="1047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c>
                  <a:txBody>
                    <a:bodyPr anchor="t" rtlCol="false"/>
                    <a:lstStyle/>
                    <a:p>
                      <a:pPr algn="ctr">
                        <a:lnSpc>
                          <a:spcPts val="4619"/>
                        </a:lnSpc>
                        <a:defRPr/>
                      </a:pPr>
                      <a:r>
                        <a:rPr lang="en-US" sz="3299">
                          <a:solidFill>
                            <a:srgbClr val="000000"/>
                          </a:solidFill>
                          <a:latin typeface="Arimo"/>
                        </a:rPr>
                        <a:t>Mã đọc giả</a:t>
                      </a:r>
                      <a:endParaRPr lang="en-US" sz="1100"/>
                    </a:p>
                  </a:txBody>
                  <a:tcPr marL="104775" marR="104775" marT="104775" marB="1047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r>
              <a:tr h="964241">
                <a:tc>
                  <a:txBody>
                    <a:bodyPr anchor="t" rtlCol="false"/>
                    <a:lstStyle/>
                    <a:p>
                      <a:pPr algn="ctr">
                        <a:lnSpc>
                          <a:spcPts val="4619"/>
                        </a:lnSpc>
                        <a:defRPr/>
                      </a:pPr>
                      <a:r>
                        <a:rPr lang="en-US" sz="3299">
                          <a:solidFill>
                            <a:srgbClr val="000000"/>
                          </a:solidFill>
                          <a:latin typeface="Arimo"/>
                        </a:rPr>
                        <a:t>4</a:t>
                      </a:r>
                      <a:endParaRPr lang="en-US" sz="1100"/>
                    </a:p>
                  </a:txBody>
                  <a:tcPr marL="104775" marR="104775" marT="104775" marB="1047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c>
                  <a:txBody>
                    <a:bodyPr anchor="t" rtlCol="false"/>
                    <a:lstStyle/>
                    <a:p>
                      <a:pPr algn="ctr">
                        <a:lnSpc>
                          <a:spcPts val="3464"/>
                        </a:lnSpc>
                        <a:defRPr/>
                      </a:pPr>
                      <a:r>
                        <a:rPr lang="en-US" sz="3299">
                          <a:solidFill>
                            <a:srgbClr val="000000"/>
                          </a:solidFill>
                          <a:latin typeface="Arimo"/>
                        </a:rPr>
                        <a:t>MaSach</a:t>
                      </a:r>
                      <a:endParaRPr lang="en-US" sz="1100"/>
                    </a:p>
                  </a:txBody>
                  <a:tcPr marL="104775" marR="104775" marT="104775" marB="1047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c>
                  <a:txBody>
                    <a:bodyPr anchor="t" rtlCol="false"/>
                    <a:lstStyle/>
                    <a:p>
                      <a:pPr algn="ctr">
                        <a:lnSpc>
                          <a:spcPts val="4619"/>
                        </a:lnSpc>
                        <a:defRPr/>
                      </a:pPr>
                      <a:r>
                        <a:rPr lang="en-US" sz="3299">
                          <a:solidFill>
                            <a:srgbClr val="000000"/>
                          </a:solidFill>
                          <a:latin typeface="Arimo"/>
                        </a:rPr>
                        <a:t>CHAR (10) (FK)</a:t>
                      </a:r>
                      <a:endParaRPr lang="en-US" sz="1100"/>
                    </a:p>
                  </a:txBody>
                  <a:tcPr marL="104775" marR="104775" marT="104775" marB="1047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c>
                  <a:txBody>
                    <a:bodyPr anchor="t" rtlCol="false"/>
                    <a:lstStyle/>
                    <a:p>
                      <a:pPr algn="ctr">
                        <a:lnSpc>
                          <a:spcPts val="4619"/>
                        </a:lnSpc>
                        <a:defRPr/>
                      </a:pPr>
                      <a:r>
                        <a:rPr lang="en-US" sz="3299">
                          <a:solidFill>
                            <a:srgbClr val="000000"/>
                          </a:solidFill>
                          <a:latin typeface="Arimo"/>
                        </a:rPr>
                        <a:t>Mã tài liệu</a:t>
                      </a:r>
                      <a:endParaRPr lang="en-US" sz="1100"/>
                    </a:p>
                  </a:txBody>
                  <a:tcPr marL="104775" marR="104775" marT="104775" marB="1047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r>
              <a:tr h="964241">
                <a:tc>
                  <a:txBody>
                    <a:bodyPr anchor="t" rtlCol="false"/>
                    <a:lstStyle/>
                    <a:p>
                      <a:pPr algn="ctr">
                        <a:lnSpc>
                          <a:spcPts val="4619"/>
                        </a:lnSpc>
                        <a:defRPr/>
                      </a:pPr>
                      <a:r>
                        <a:rPr lang="en-US" sz="3299">
                          <a:solidFill>
                            <a:srgbClr val="000000"/>
                          </a:solidFill>
                          <a:latin typeface="Arimo"/>
                        </a:rPr>
                        <a:t>5</a:t>
                      </a:r>
                      <a:endParaRPr lang="en-US" sz="1100"/>
                    </a:p>
                  </a:txBody>
                  <a:tcPr marL="104775" marR="104775" marT="104775" marB="1047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c>
                  <a:txBody>
                    <a:bodyPr anchor="t" rtlCol="false"/>
                    <a:lstStyle/>
                    <a:p>
                      <a:pPr algn="ctr">
                        <a:lnSpc>
                          <a:spcPts val="3464"/>
                        </a:lnSpc>
                        <a:defRPr/>
                      </a:pPr>
                      <a:r>
                        <a:rPr lang="en-US" sz="3299">
                          <a:solidFill>
                            <a:srgbClr val="000000"/>
                          </a:solidFill>
                          <a:latin typeface="Arimo"/>
                        </a:rPr>
                        <a:t>NgayTaoPhieuTra</a:t>
                      </a:r>
                      <a:endParaRPr lang="en-US" sz="1100"/>
                    </a:p>
                  </a:txBody>
                  <a:tcPr marL="104775" marR="104775" marT="104775" marB="1047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c>
                  <a:txBody>
                    <a:bodyPr anchor="t" rtlCol="false"/>
                    <a:lstStyle/>
                    <a:p>
                      <a:pPr algn="ctr">
                        <a:lnSpc>
                          <a:spcPts val="4619"/>
                        </a:lnSpc>
                        <a:defRPr/>
                      </a:pPr>
                      <a:r>
                        <a:rPr lang="en-US" sz="3299">
                          <a:solidFill>
                            <a:srgbClr val="000000"/>
                          </a:solidFill>
                          <a:latin typeface="Arimo"/>
                        </a:rPr>
                        <a:t>DATE</a:t>
                      </a:r>
                      <a:endParaRPr lang="en-US" sz="1100"/>
                    </a:p>
                  </a:txBody>
                  <a:tcPr marL="104775" marR="104775" marT="104775" marB="1047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c>
                  <a:txBody>
                    <a:bodyPr anchor="t" rtlCol="false"/>
                    <a:lstStyle/>
                    <a:p>
                      <a:pPr algn="ctr">
                        <a:lnSpc>
                          <a:spcPts val="4619"/>
                        </a:lnSpc>
                        <a:defRPr/>
                      </a:pPr>
                      <a:r>
                        <a:rPr lang="en-US" sz="3299">
                          <a:solidFill>
                            <a:srgbClr val="000000"/>
                          </a:solidFill>
                          <a:latin typeface="Arimo"/>
                        </a:rPr>
                        <a:t>Ngày tạo phiếu trả</a:t>
                      </a:r>
                      <a:endParaRPr lang="en-US" sz="1100"/>
                    </a:p>
                  </a:txBody>
                  <a:tcPr marL="104775" marR="104775" marT="104775" marB="1047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r>
            </a:tbl>
          </a:graphicData>
        </a:graphic>
      </p:graphicFrame>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5F5FA"/>
        </a:solidFill>
      </p:bgPr>
    </p:bg>
    <p:spTree>
      <p:nvGrpSpPr>
        <p:cNvPr id="1" name=""/>
        <p:cNvGrpSpPr/>
        <p:nvPr/>
      </p:nvGrpSpPr>
      <p:grpSpPr>
        <a:xfrm>
          <a:off x="0" y="0"/>
          <a:ext cx="0" cy="0"/>
          <a:chOff x="0" y="0"/>
          <a:chExt cx="0" cy="0"/>
        </a:xfrm>
      </p:grpSpPr>
      <p:sp>
        <p:nvSpPr>
          <p:cNvPr name="Freeform 2" id="2"/>
          <p:cNvSpPr/>
          <p:nvPr/>
        </p:nvSpPr>
        <p:spPr>
          <a:xfrm flipH="true" flipV="false" rot="741908">
            <a:off x="10744133" y="-3895615"/>
            <a:ext cx="9335624" cy="9335624"/>
          </a:xfrm>
          <a:custGeom>
            <a:avLst/>
            <a:gdLst/>
            <a:ahLst/>
            <a:cxnLst/>
            <a:rect r="r" b="b" t="t" l="l"/>
            <a:pathLst>
              <a:path h="9335624" w="9335624">
                <a:moveTo>
                  <a:pt x="9335624" y="0"/>
                </a:moveTo>
                <a:lnTo>
                  <a:pt x="0" y="0"/>
                </a:lnTo>
                <a:lnTo>
                  <a:pt x="0" y="9335623"/>
                </a:lnTo>
                <a:lnTo>
                  <a:pt x="9335624" y="9335623"/>
                </a:lnTo>
                <a:lnTo>
                  <a:pt x="933562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2700000">
            <a:off x="-3907296" y="4751134"/>
            <a:ext cx="10341983" cy="10341983"/>
          </a:xfrm>
          <a:custGeom>
            <a:avLst/>
            <a:gdLst/>
            <a:ahLst/>
            <a:cxnLst/>
            <a:rect r="r" b="b" t="t" l="l"/>
            <a:pathLst>
              <a:path h="10341983" w="10341983">
                <a:moveTo>
                  <a:pt x="10341984" y="0"/>
                </a:moveTo>
                <a:lnTo>
                  <a:pt x="0" y="0"/>
                </a:lnTo>
                <a:lnTo>
                  <a:pt x="0" y="10341984"/>
                </a:lnTo>
                <a:lnTo>
                  <a:pt x="10341984" y="10341984"/>
                </a:lnTo>
                <a:lnTo>
                  <a:pt x="1034198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5079694">
            <a:off x="12617515" y="4877776"/>
            <a:ext cx="5588860" cy="8774799"/>
          </a:xfrm>
          <a:custGeom>
            <a:avLst/>
            <a:gdLst/>
            <a:ahLst/>
            <a:cxnLst/>
            <a:rect r="r" b="b" t="t" l="l"/>
            <a:pathLst>
              <a:path h="8774799" w="5588860">
                <a:moveTo>
                  <a:pt x="5588860" y="0"/>
                </a:moveTo>
                <a:lnTo>
                  <a:pt x="0" y="0"/>
                </a:lnTo>
                <a:lnTo>
                  <a:pt x="0" y="8774799"/>
                </a:lnTo>
                <a:lnTo>
                  <a:pt x="5588860" y="8774799"/>
                </a:lnTo>
                <a:lnTo>
                  <a:pt x="558886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22940" y="-76470"/>
            <a:ext cx="6811123" cy="4980752"/>
          </a:xfrm>
          <a:custGeom>
            <a:avLst/>
            <a:gdLst/>
            <a:ahLst/>
            <a:cxnLst/>
            <a:rect r="r" b="b" t="t" l="l"/>
            <a:pathLst>
              <a:path h="4980752" w="6811123">
                <a:moveTo>
                  <a:pt x="6811123" y="0"/>
                </a:moveTo>
                <a:lnTo>
                  <a:pt x="0" y="0"/>
                </a:lnTo>
                <a:lnTo>
                  <a:pt x="0" y="4980752"/>
                </a:lnTo>
                <a:lnTo>
                  <a:pt x="6811123" y="4980752"/>
                </a:lnTo>
                <a:lnTo>
                  <a:pt x="6811123"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822388" y="-533720"/>
            <a:ext cx="5074441" cy="4554659"/>
          </a:xfrm>
          <a:custGeom>
            <a:avLst/>
            <a:gdLst/>
            <a:ahLst/>
            <a:cxnLst/>
            <a:rect r="r" b="b" t="t" l="l"/>
            <a:pathLst>
              <a:path h="4554659" w="5074441">
                <a:moveTo>
                  <a:pt x="5074441" y="0"/>
                </a:moveTo>
                <a:lnTo>
                  <a:pt x="0" y="0"/>
                </a:lnTo>
                <a:lnTo>
                  <a:pt x="0" y="4554659"/>
                </a:lnTo>
                <a:lnTo>
                  <a:pt x="5074441" y="4554659"/>
                </a:lnTo>
                <a:lnTo>
                  <a:pt x="5074441"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1724927" y="1743609"/>
            <a:ext cx="14838146" cy="762000"/>
          </a:xfrm>
          <a:prstGeom prst="rect">
            <a:avLst/>
          </a:prstGeom>
        </p:spPr>
        <p:txBody>
          <a:bodyPr anchor="t" rtlCol="false" tIns="0" lIns="0" bIns="0" rIns="0">
            <a:spAutoFit/>
          </a:bodyPr>
          <a:lstStyle/>
          <a:p>
            <a:pPr algn="l">
              <a:lnSpc>
                <a:spcPts val="6000"/>
              </a:lnSpc>
            </a:pPr>
            <a:r>
              <a:rPr lang="en-US" sz="5000">
                <a:solidFill>
                  <a:srgbClr val="000000"/>
                </a:solidFill>
                <a:latin typeface="Montserrat Bold"/>
              </a:rPr>
              <a:t>Danh sách các thuộc tính bảng PHIEUPHAT</a:t>
            </a:r>
          </a:p>
        </p:txBody>
      </p:sp>
      <p:sp>
        <p:nvSpPr>
          <p:cNvPr name="Freeform 8" id="8"/>
          <p:cNvSpPr/>
          <p:nvPr/>
        </p:nvSpPr>
        <p:spPr>
          <a:xfrm flipH="true" flipV="false" rot="-10572779">
            <a:off x="13103481" y="5331543"/>
            <a:ext cx="5868296" cy="5267199"/>
          </a:xfrm>
          <a:custGeom>
            <a:avLst/>
            <a:gdLst/>
            <a:ahLst/>
            <a:cxnLst/>
            <a:rect r="r" b="b" t="t" l="l"/>
            <a:pathLst>
              <a:path h="5267199" w="5868296">
                <a:moveTo>
                  <a:pt x="5868296" y="0"/>
                </a:moveTo>
                <a:lnTo>
                  <a:pt x="0" y="0"/>
                </a:lnTo>
                <a:lnTo>
                  <a:pt x="0" y="5267199"/>
                </a:lnTo>
                <a:lnTo>
                  <a:pt x="5868296" y="5267199"/>
                </a:lnTo>
                <a:lnTo>
                  <a:pt x="5868296"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826299">
            <a:off x="-822388" y="6380554"/>
            <a:ext cx="5003950" cy="4935146"/>
          </a:xfrm>
          <a:custGeom>
            <a:avLst/>
            <a:gdLst/>
            <a:ahLst/>
            <a:cxnLst/>
            <a:rect r="r" b="b" t="t" l="l"/>
            <a:pathLst>
              <a:path h="4935146" w="5003950">
                <a:moveTo>
                  <a:pt x="0" y="0"/>
                </a:moveTo>
                <a:lnTo>
                  <a:pt x="5003950" y="0"/>
                </a:lnTo>
                <a:lnTo>
                  <a:pt x="5003950" y="4935146"/>
                </a:lnTo>
                <a:lnTo>
                  <a:pt x="0" y="493514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aphicFrame>
        <p:nvGraphicFramePr>
          <p:cNvPr name="Table 10" id="10"/>
          <p:cNvGraphicFramePr>
            <a:graphicFrameLocks noGrp="true"/>
          </p:cNvGraphicFramePr>
          <p:nvPr/>
        </p:nvGraphicFramePr>
        <p:xfrm>
          <a:off x="2011231" y="3289095"/>
          <a:ext cx="14265538" cy="4938952"/>
        </p:xfrm>
        <a:graphic>
          <a:graphicData uri="http://schemas.openxmlformats.org/drawingml/2006/table">
            <a:tbl>
              <a:tblPr/>
              <a:tblGrid>
                <a:gridCol w="1551532"/>
                <a:gridCol w="4400739"/>
                <a:gridCol w="3707187"/>
                <a:gridCol w="4606080"/>
              </a:tblGrid>
              <a:tr h="1023482">
                <a:tc>
                  <a:txBody>
                    <a:bodyPr anchor="t" rtlCol="false"/>
                    <a:lstStyle/>
                    <a:p>
                      <a:pPr algn="ctr">
                        <a:lnSpc>
                          <a:spcPts val="4899"/>
                        </a:lnSpc>
                        <a:defRPr/>
                      </a:pPr>
                      <a:r>
                        <a:rPr lang="en-US" sz="3499">
                          <a:solidFill>
                            <a:srgbClr val="000000"/>
                          </a:solidFill>
                          <a:latin typeface="Arimo Bold"/>
                        </a:rPr>
                        <a:t>STT</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8576E4"/>
                    </a:solidFill>
                  </a:tcPr>
                </a:tc>
                <a:tc>
                  <a:txBody>
                    <a:bodyPr anchor="t" rtlCol="false"/>
                    <a:lstStyle/>
                    <a:p>
                      <a:pPr algn="ctr">
                        <a:lnSpc>
                          <a:spcPts val="4899"/>
                        </a:lnSpc>
                        <a:defRPr/>
                      </a:pPr>
                      <a:r>
                        <a:rPr lang="en-US" sz="3499">
                          <a:solidFill>
                            <a:srgbClr val="000000"/>
                          </a:solidFill>
                          <a:latin typeface="Arimo Bold"/>
                        </a:rPr>
                        <a:t>Tên thuộc tính</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8576E4"/>
                    </a:solidFill>
                  </a:tcPr>
                </a:tc>
                <a:tc>
                  <a:txBody>
                    <a:bodyPr anchor="t" rtlCol="false"/>
                    <a:lstStyle/>
                    <a:p>
                      <a:pPr algn="ctr">
                        <a:lnSpc>
                          <a:spcPts val="4899"/>
                        </a:lnSpc>
                        <a:defRPr/>
                      </a:pPr>
                      <a:r>
                        <a:rPr lang="en-US" sz="3499">
                          <a:solidFill>
                            <a:srgbClr val="000000"/>
                          </a:solidFill>
                          <a:latin typeface="Arimo Bold"/>
                        </a:rPr>
                        <a:t>Kiểu dữ liệu</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8576E4"/>
                    </a:solidFill>
                  </a:tcPr>
                </a:tc>
                <a:tc>
                  <a:txBody>
                    <a:bodyPr anchor="t" rtlCol="false"/>
                    <a:lstStyle/>
                    <a:p>
                      <a:pPr algn="ctr">
                        <a:lnSpc>
                          <a:spcPts val="4899"/>
                        </a:lnSpc>
                        <a:defRPr/>
                      </a:pPr>
                      <a:r>
                        <a:rPr lang="en-US" sz="3499">
                          <a:solidFill>
                            <a:srgbClr val="000000"/>
                          </a:solidFill>
                          <a:latin typeface="Arimo Bold"/>
                        </a:rPr>
                        <a:t>Ý nghĩa</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8576E4"/>
                    </a:solidFill>
                  </a:tcPr>
                </a:tc>
              </a:tr>
              <a:tr h="978868">
                <a:tc>
                  <a:txBody>
                    <a:bodyPr anchor="t" rtlCol="false"/>
                    <a:lstStyle/>
                    <a:p>
                      <a:pPr algn="ctr">
                        <a:lnSpc>
                          <a:spcPts val="4619"/>
                        </a:lnSpc>
                        <a:defRPr/>
                      </a:pPr>
                      <a:r>
                        <a:rPr lang="en-US" sz="3299">
                          <a:solidFill>
                            <a:srgbClr val="000000"/>
                          </a:solidFill>
                          <a:latin typeface="Arimo"/>
                        </a:rPr>
                        <a:t>1</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c>
                  <a:txBody>
                    <a:bodyPr anchor="t" rtlCol="false"/>
                    <a:lstStyle/>
                    <a:p>
                      <a:pPr algn="ctr">
                        <a:lnSpc>
                          <a:spcPts val="4619"/>
                        </a:lnSpc>
                        <a:defRPr/>
                      </a:pPr>
                      <a:r>
                        <a:rPr lang="en-US" sz="3299" u="sng">
                          <a:solidFill>
                            <a:srgbClr val="000000"/>
                          </a:solidFill>
                          <a:latin typeface="Arimo"/>
                        </a:rPr>
                        <a:t>MaPhieuPhat</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c>
                  <a:txBody>
                    <a:bodyPr anchor="t" rtlCol="false"/>
                    <a:lstStyle/>
                    <a:p>
                      <a:pPr algn="ctr">
                        <a:lnSpc>
                          <a:spcPts val="4619"/>
                        </a:lnSpc>
                        <a:defRPr/>
                      </a:pPr>
                      <a:r>
                        <a:rPr lang="en-US" sz="3299">
                          <a:solidFill>
                            <a:srgbClr val="000000"/>
                          </a:solidFill>
                          <a:latin typeface="Arimo"/>
                        </a:rPr>
                        <a:t>CHAR (10)</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c>
                  <a:txBody>
                    <a:bodyPr anchor="t" rtlCol="false"/>
                    <a:lstStyle/>
                    <a:p>
                      <a:pPr algn="ctr">
                        <a:lnSpc>
                          <a:spcPts val="4619"/>
                        </a:lnSpc>
                        <a:defRPr/>
                      </a:pPr>
                      <a:r>
                        <a:rPr lang="en-US" sz="3299">
                          <a:solidFill>
                            <a:srgbClr val="000000"/>
                          </a:solidFill>
                          <a:latin typeface="Arimo"/>
                        </a:rPr>
                        <a:t>Mã phiếu phạt</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r>
              <a:tr h="978868">
                <a:tc>
                  <a:txBody>
                    <a:bodyPr anchor="t" rtlCol="false"/>
                    <a:lstStyle/>
                    <a:p>
                      <a:pPr algn="ctr">
                        <a:lnSpc>
                          <a:spcPts val="4619"/>
                        </a:lnSpc>
                        <a:defRPr/>
                      </a:pPr>
                      <a:r>
                        <a:rPr lang="en-US" sz="3299">
                          <a:solidFill>
                            <a:srgbClr val="000000"/>
                          </a:solidFill>
                          <a:latin typeface="Arimo"/>
                        </a:rPr>
                        <a:t>2</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c>
                  <a:txBody>
                    <a:bodyPr anchor="t" rtlCol="false"/>
                    <a:lstStyle/>
                    <a:p>
                      <a:pPr algn="ctr">
                        <a:lnSpc>
                          <a:spcPts val="4619"/>
                        </a:lnSpc>
                        <a:defRPr/>
                      </a:pPr>
                      <a:r>
                        <a:rPr lang="en-US" sz="3299" u="sng">
                          <a:solidFill>
                            <a:srgbClr val="000000"/>
                          </a:solidFill>
                          <a:latin typeface="Arimo"/>
                        </a:rPr>
                        <a:t>MaPhieuMuon</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c>
                  <a:txBody>
                    <a:bodyPr anchor="t" rtlCol="false"/>
                    <a:lstStyle/>
                    <a:p>
                      <a:pPr algn="ctr">
                        <a:lnSpc>
                          <a:spcPts val="4619"/>
                        </a:lnSpc>
                        <a:defRPr/>
                      </a:pPr>
                      <a:r>
                        <a:rPr lang="en-US" sz="3299">
                          <a:solidFill>
                            <a:srgbClr val="000000"/>
                          </a:solidFill>
                          <a:latin typeface="Arimo"/>
                        </a:rPr>
                        <a:t>CHAR (10) (FK)</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c>
                  <a:txBody>
                    <a:bodyPr anchor="t" rtlCol="false"/>
                    <a:lstStyle/>
                    <a:p>
                      <a:pPr algn="ctr">
                        <a:lnSpc>
                          <a:spcPts val="4619"/>
                        </a:lnSpc>
                        <a:defRPr/>
                      </a:pPr>
                      <a:r>
                        <a:rPr lang="en-US" sz="3299">
                          <a:solidFill>
                            <a:srgbClr val="000000"/>
                          </a:solidFill>
                          <a:latin typeface="Arimo"/>
                        </a:rPr>
                        <a:t>Mã phiếu mượn</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r>
              <a:tr h="978868">
                <a:tc>
                  <a:txBody>
                    <a:bodyPr anchor="t" rtlCol="false"/>
                    <a:lstStyle/>
                    <a:p>
                      <a:pPr algn="ctr">
                        <a:lnSpc>
                          <a:spcPts val="4619"/>
                        </a:lnSpc>
                        <a:defRPr/>
                      </a:pPr>
                      <a:r>
                        <a:rPr lang="en-US" sz="3299">
                          <a:solidFill>
                            <a:srgbClr val="000000"/>
                          </a:solidFill>
                          <a:latin typeface="Arimo"/>
                        </a:rPr>
                        <a:t>3</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c>
                  <a:txBody>
                    <a:bodyPr anchor="t" rtlCol="false"/>
                    <a:lstStyle/>
                    <a:p>
                      <a:pPr algn="ctr">
                        <a:lnSpc>
                          <a:spcPts val="4619"/>
                        </a:lnSpc>
                        <a:defRPr/>
                      </a:pPr>
                      <a:r>
                        <a:rPr lang="en-US" sz="3299">
                          <a:solidFill>
                            <a:srgbClr val="000000"/>
                          </a:solidFill>
                          <a:latin typeface="Arimo"/>
                        </a:rPr>
                        <a:t>NgayTaoPhieuPhat</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c>
                  <a:txBody>
                    <a:bodyPr anchor="t" rtlCol="false"/>
                    <a:lstStyle/>
                    <a:p>
                      <a:pPr algn="ctr">
                        <a:lnSpc>
                          <a:spcPts val="4619"/>
                        </a:lnSpc>
                        <a:defRPr/>
                      </a:pPr>
                      <a:r>
                        <a:rPr lang="en-US" sz="3299">
                          <a:solidFill>
                            <a:srgbClr val="000000"/>
                          </a:solidFill>
                          <a:latin typeface="Arimo"/>
                        </a:rPr>
                        <a:t>DATE</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c>
                  <a:txBody>
                    <a:bodyPr anchor="t" rtlCol="false"/>
                    <a:lstStyle/>
                    <a:p>
                      <a:pPr algn="ctr">
                        <a:lnSpc>
                          <a:spcPts val="4619"/>
                        </a:lnSpc>
                        <a:defRPr/>
                      </a:pPr>
                      <a:r>
                        <a:rPr lang="en-US" sz="3299">
                          <a:solidFill>
                            <a:srgbClr val="000000"/>
                          </a:solidFill>
                          <a:latin typeface="Arimo"/>
                        </a:rPr>
                        <a:t>Ngày tạo phiếu phạt</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r>
              <a:tr h="978868">
                <a:tc>
                  <a:txBody>
                    <a:bodyPr anchor="t" rtlCol="false"/>
                    <a:lstStyle/>
                    <a:p>
                      <a:pPr algn="ctr">
                        <a:lnSpc>
                          <a:spcPts val="4619"/>
                        </a:lnSpc>
                        <a:defRPr/>
                      </a:pPr>
                      <a:r>
                        <a:rPr lang="en-US" sz="3299">
                          <a:solidFill>
                            <a:srgbClr val="000000"/>
                          </a:solidFill>
                          <a:latin typeface="Arimo"/>
                        </a:rPr>
                        <a:t>4</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c>
                  <a:txBody>
                    <a:bodyPr anchor="t" rtlCol="false"/>
                    <a:lstStyle/>
                    <a:p>
                      <a:pPr algn="ctr">
                        <a:lnSpc>
                          <a:spcPts val="4619"/>
                        </a:lnSpc>
                        <a:defRPr/>
                      </a:pPr>
                      <a:r>
                        <a:rPr lang="en-US" sz="3299">
                          <a:solidFill>
                            <a:srgbClr val="000000"/>
                          </a:solidFill>
                          <a:latin typeface="Arimo"/>
                        </a:rPr>
                        <a:t>TienPhat</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c>
                  <a:txBody>
                    <a:bodyPr anchor="t" rtlCol="false"/>
                    <a:lstStyle/>
                    <a:p>
                      <a:pPr algn="ctr">
                        <a:lnSpc>
                          <a:spcPts val="4619"/>
                        </a:lnSpc>
                        <a:defRPr/>
                      </a:pPr>
                      <a:r>
                        <a:rPr lang="en-US" sz="3299">
                          <a:solidFill>
                            <a:srgbClr val="000000"/>
                          </a:solidFill>
                          <a:latin typeface="Arimo"/>
                        </a:rPr>
                        <a:t>INT</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c>
                  <a:txBody>
                    <a:bodyPr anchor="t" rtlCol="false"/>
                    <a:lstStyle/>
                    <a:p>
                      <a:pPr algn="ctr">
                        <a:lnSpc>
                          <a:spcPts val="4619"/>
                        </a:lnSpc>
                        <a:defRPr/>
                      </a:pPr>
                      <a:r>
                        <a:rPr lang="en-US" sz="3299">
                          <a:solidFill>
                            <a:srgbClr val="000000"/>
                          </a:solidFill>
                          <a:latin typeface="Arimo"/>
                        </a:rPr>
                        <a:t>Số tiền phạt</a:t>
                      </a:r>
                      <a:endParaRPr lang="en-US" sz="1100"/>
                    </a:p>
                  </a:txBody>
                  <a:tcPr marL="28575" marR="28575" marT="28575" marB="285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r>
            </a:tbl>
          </a:graphicData>
        </a:graphic>
      </p:graphicFrame>
      <p:sp>
        <p:nvSpPr>
          <p:cNvPr name="Freeform 11" id="11"/>
          <p:cNvSpPr/>
          <p:nvPr/>
        </p:nvSpPr>
        <p:spPr>
          <a:xfrm flipH="false" flipV="false" rot="826299">
            <a:off x="16505952" y="-1438873"/>
            <a:ext cx="5003950" cy="4935146"/>
          </a:xfrm>
          <a:custGeom>
            <a:avLst/>
            <a:gdLst/>
            <a:ahLst/>
            <a:cxnLst/>
            <a:rect r="r" b="b" t="t" l="l"/>
            <a:pathLst>
              <a:path h="4935146" w="5003950">
                <a:moveTo>
                  <a:pt x="0" y="0"/>
                </a:moveTo>
                <a:lnTo>
                  <a:pt x="5003950" y="0"/>
                </a:lnTo>
                <a:lnTo>
                  <a:pt x="5003950" y="4935146"/>
                </a:lnTo>
                <a:lnTo>
                  <a:pt x="0" y="493514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5F5FA"/>
        </a:solidFill>
      </p:bgPr>
    </p:bg>
    <p:spTree>
      <p:nvGrpSpPr>
        <p:cNvPr id="1" name=""/>
        <p:cNvGrpSpPr/>
        <p:nvPr/>
      </p:nvGrpSpPr>
      <p:grpSpPr>
        <a:xfrm>
          <a:off x="0" y="0"/>
          <a:ext cx="0" cy="0"/>
          <a:chOff x="0" y="0"/>
          <a:chExt cx="0" cy="0"/>
        </a:xfrm>
      </p:grpSpPr>
      <p:grpSp>
        <p:nvGrpSpPr>
          <p:cNvPr name="Group 2" id="2"/>
          <p:cNvGrpSpPr/>
          <p:nvPr/>
        </p:nvGrpSpPr>
        <p:grpSpPr>
          <a:xfrm rot="0">
            <a:off x="11858855" y="7201795"/>
            <a:ext cx="6465119" cy="3140137"/>
            <a:chOff x="0" y="0"/>
            <a:chExt cx="6176173" cy="2999795"/>
          </a:xfrm>
        </p:grpSpPr>
        <p:sp>
          <p:nvSpPr>
            <p:cNvPr name="Freeform 3" id="3"/>
            <p:cNvSpPr/>
            <p:nvPr/>
          </p:nvSpPr>
          <p:spPr>
            <a:xfrm flipH="false" flipV="false" rot="0">
              <a:off x="127" y="127"/>
              <a:ext cx="6176137" cy="2999613"/>
            </a:xfrm>
            <a:custGeom>
              <a:avLst/>
              <a:gdLst/>
              <a:ahLst/>
              <a:cxnLst/>
              <a:rect r="r" b="b" t="t" l="l"/>
              <a:pathLst>
                <a:path h="2999613" w="6176137">
                  <a:moveTo>
                    <a:pt x="5837174" y="0"/>
                  </a:moveTo>
                  <a:cubicBezTo>
                    <a:pt x="6047740" y="0"/>
                    <a:pt x="6176137" y="52197"/>
                    <a:pt x="6176137" y="52197"/>
                  </a:cubicBezTo>
                  <a:lnTo>
                    <a:pt x="6176137" y="2999613"/>
                  </a:lnTo>
                  <a:lnTo>
                    <a:pt x="0" y="2999613"/>
                  </a:lnTo>
                  <a:cubicBezTo>
                    <a:pt x="24892" y="1035685"/>
                    <a:pt x="3244215" y="2415413"/>
                    <a:pt x="4226179" y="1037336"/>
                  </a:cubicBezTo>
                  <a:cubicBezTo>
                    <a:pt x="4849749" y="159639"/>
                    <a:pt x="5469001" y="0"/>
                    <a:pt x="5837174" y="0"/>
                  </a:cubicBezTo>
                  <a:close/>
                </a:path>
              </a:pathLst>
            </a:custGeom>
            <a:solidFill>
              <a:srgbClr val="8376CD"/>
            </a:solidFill>
          </p:spPr>
        </p:sp>
      </p:grpSp>
      <p:sp>
        <p:nvSpPr>
          <p:cNvPr name="Freeform 4" id="4"/>
          <p:cNvSpPr/>
          <p:nvPr/>
        </p:nvSpPr>
        <p:spPr>
          <a:xfrm flipH="false" flipV="false" rot="1686374">
            <a:off x="-795786" y="-2119908"/>
            <a:ext cx="5104305" cy="8014023"/>
          </a:xfrm>
          <a:custGeom>
            <a:avLst/>
            <a:gdLst/>
            <a:ahLst/>
            <a:cxnLst/>
            <a:rect r="r" b="b" t="t" l="l"/>
            <a:pathLst>
              <a:path h="8014023" w="5104305">
                <a:moveTo>
                  <a:pt x="0" y="0"/>
                </a:moveTo>
                <a:lnTo>
                  <a:pt x="5104305" y="0"/>
                </a:lnTo>
                <a:lnTo>
                  <a:pt x="5104305" y="8014022"/>
                </a:lnTo>
                <a:lnTo>
                  <a:pt x="0" y="80140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6629180">
            <a:off x="10874900" y="-1038090"/>
            <a:ext cx="9793395" cy="6414674"/>
          </a:xfrm>
          <a:custGeom>
            <a:avLst/>
            <a:gdLst/>
            <a:ahLst/>
            <a:cxnLst/>
            <a:rect r="r" b="b" t="t" l="l"/>
            <a:pathLst>
              <a:path h="6414674" w="9793395">
                <a:moveTo>
                  <a:pt x="0" y="0"/>
                </a:moveTo>
                <a:lnTo>
                  <a:pt x="9793395" y="0"/>
                </a:lnTo>
                <a:lnTo>
                  <a:pt x="9793395" y="6414674"/>
                </a:lnTo>
                <a:lnTo>
                  <a:pt x="0" y="64146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220303" y="972703"/>
            <a:ext cx="15847394" cy="914400"/>
          </a:xfrm>
          <a:prstGeom prst="rect">
            <a:avLst/>
          </a:prstGeom>
        </p:spPr>
        <p:txBody>
          <a:bodyPr anchor="t" rtlCol="false" tIns="0" lIns="0" bIns="0" rIns="0">
            <a:spAutoFit/>
          </a:bodyPr>
          <a:lstStyle/>
          <a:p>
            <a:pPr algn="l">
              <a:lnSpc>
                <a:spcPts val="7200"/>
              </a:lnSpc>
            </a:pPr>
            <a:r>
              <a:rPr lang="en-US" sz="6000">
                <a:solidFill>
                  <a:srgbClr val="000000"/>
                </a:solidFill>
                <a:latin typeface="Montserrat Bold"/>
              </a:rPr>
              <a:t>Các diagrams trong cơ sở dữ liệu</a:t>
            </a:r>
          </a:p>
        </p:txBody>
      </p:sp>
      <p:sp>
        <p:nvSpPr>
          <p:cNvPr name="Freeform 7" id="7"/>
          <p:cNvSpPr/>
          <p:nvPr/>
        </p:nvSpPr>
        <p:spPr>
          <a:xfrm flipH="false" flipV="false" rot="851048">
            <a:off x="14728688" y="-3731613"/>
            <a:ext cx="5507433" cy="7881836"/>
          </a:xfrm>
          <a:custGeom>
            <a:avLst/>
            <a:gdLst/>
            <a:ahLst/>
            <a:cxnLst/>
            <a:rect r="r" b="b" t="t" l="l"/>
            <a:pathLst>
              <a:path h="7881836" w="5507433">
                <a:moveTo>
                  <a:pt x="0" y="0"/>
                </a:moveTo>
                <a:lnTo>
                  <a:pt x="5507433" y="0"/>
                </a:lnTo>
                <a:lnTo>
                  <a:pt x="5507433" y="7881836"/>
                </a:lnTo>
                <a:lnTo>
                  <a:pt x="0" y="788183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1180382">
            <a:off x="-1787883" y="6230291"/>
            <a:ext cx="8051304" cy="8051304"/>
          </a:xfrm>
          <a:custGeom>
            <a:avLst/>
            <a:gdLst/>
            <a:ahLst/>
            <a:cxnLst/>
            <a:rect r="r" b="b" t="t" l="l"/>
            <a:pathLst>
              <a:path h="8051304" w="8051304">
                <a:moveTo>
                  <a:pt x="0" y="0"/>
                </a:moveTo>
                <a:lnTo>
                  <a:pt x="8051304" y="0"/>
                </a:lnTo>
                <a:lnTo>
                  <a:pt x="8051304" y="8051304"/>
                </a:lnTo>
                <a:lnTo>
                  <a:pt x="0" y="805130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1374502">
            <a:off x="-928987" y="6315025"/>
            <a:ext cx="5507433" cy="7881836"/>
          </a:xfrm>
          <a:custGeom>
            <a:avLst/>
            <a:gdLst/>
            <a:ahLst/>
            <a:cxnLst/>
            <a:rect r="r" b="b" t="t" l="l"/>
            <a:pathLst>
              <a:path h="7881836" w="5507433">
                <a:moveTo>
                  <a:pt x="0" y="0"/>
                </a:moveTo>
                <a:lnTo>
                  <a:pt x="5507433" y="0"/>
                </a:lnTo>
                <a:lnTo>
                  <a:pt x="5507433" y="7881836"/>
                </a:lnTo>
                <a:lnTo>
                  <a:pt x="0" y="788183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3602898">
            <a:off x="13574689" y="5867707"/>
            <a:ext cx="5507433" cy="7881836"/>
          </a:xfrm>
          <a:custGeom>
            <a:avLst/>
            <a:gdLst/>
            <a:ahLst/>
            <a:cxnLst/>
            <a:rect r="r" b="b" t="t" l="l"/>
            <a:pathLst>
              <a:path h="7881836" w="5507433">
                <a:moveTo>
                  <a:pt x="0" y="0"/>
                </a:moveTo>
                <a:lnTo>
                  <a:pt x="5507433" y="0"/>
                </a:lnTo>
                <a:lnTo>
                  <a:pt x="5507433" y="7881836"/>
                </a:lnTo>
                <a:lnTo>
                  <a:pt x="0" y="788183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10573964" y="2434094"/>
            <a:ext cx="7220785" cy="2909431"/>
          </a:xfrm>
          <a:custGeom>
            <a:avLst/>
            <a:gdLst/>
            <a:ahLst/>
            <a:cxnLst/>
            <a:rect r="r" b="b" t="t" l="l"/>
            <a:pathLst>
              <a:path h="2909431" w="7220785">
                <a:moveTo>
                  <a:pt x="0" y="0"/>
                </a:moveTo>
                <a:lnTo>
                  <a:pt x="7220786" y="0"/>
                </a:lnTo>
                <a:lnTo>
                  <a:pt x="7220786" y="2909431"/>
                </a:lnTo>
                <a:lnTo>
                  <a:pt x="0" y="2909431"/>
                </a:lnTo>
                <a:lnTo>
                  <a:pt x="0" y="0"/>
                </a:lnTo>
                <a:close/>
              </a:path>
            </a:pathLst>
          </a:custGeom>
          <a:blipFill>
            <a:blip r:embed="rId13"/>
            <a:stretch>
              <a:fillRect l="0" t="0" r="0" b="0"/>
            </a:stretch>
          </a:blipFill>
        </p:spPr>
      </p:sp>
      <p:sp>
        <p:nvSpPr>
          <p:cNvPr name="Freeform 12" id="12"/>
          <p:cNvSpPr/>
          <p:nvPr/>
        </p:nvSpPr>
        <p:spPr>
          <a:xfrm flipH="false" flipV="false" rot="0">
            <a:off x="493250" y="2087128"/>
            <a:ext cx="12434956" cy="7639378"/>
          </a:xfrm>
          <a:custGeom>
            <a:avLst/>
            <a:gdLst/>
            <a:ahLst/>
            <a:cxnLst/>
            <a:rect r="r" b="b" t="t" l="l"/>
            <a:pathLst>
              <a:path h="7639378" w="12434956">
                <a:moveTo>
                  <a:pt x="0" y="0"/>
                </a:moveTo>
                <a:lnTo>
                  <a:pt x="12434957" y="0"/>
                </a:lnTo>
                <a:lnTo>
                  <a:pt x="12434957" y="7639378"/>
                </a:lnTo>
                <a:lnTo>
                  <a:pt x="0" y="7639378"/>
                </a:lnTo>
                <a:lnTo>
                  <a:pt x="0" y="0"/>
                </a:lnTo>
                <a:close/>
              </a:path>
            </a:pathLst>
          </a:custGeom>
          <a:blipFill>
            <a:blip r:embed="rId14"/>
            <a:stretch>
              <a:fillRect l="0" t="0" r="0" b="0"/>
            </a:stretch>
          </a:blipFill>
        </p:spPr>
      </p:sp>
    </p:spTree>
  </p:cSld>
  <p:clrMapOvr>
    <a:masterClrMapping/>
  </p:clrMapOvr>
  <p:transition spd="fast">
    <p:wipe dir="l"/>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5F5FA"/>
        </a:solidFill>
      </p:bgPr>
    </p:bg>
    <p:spTree>
      <p:nvGrpSpPr>
        <p:cNvPr id="1" name=""/>
        <p:cNvGrpSpPr/>
        <p:nvPr/>
      </p:nvGrpSpPr>
      <p:grpSpPr>
        <a:xfrm>
          <a:off x="0" y="0"/>
          <a:ext cx="0" cy="0"/>
          <a:chOff x="0" y="0"/>
          <a:chExt cx="0" cy="0"/>
        </a:xfrm>
      </p:grpSpPr>
      <p:sp>
        <p:nvSpPr>
          <p:cNvPr name="Freeform 2" id="2"/>
          <p:cNvSpPr/>
          <p:nvPr/>
        </p:nvSpPr>
        <p:spPr>
          <a:xfrm flipH="false" flipV="false" rot="0">
            <a:off x="-122940" y="1232443"/>
            <a:ext cx="6766590" cy="9336307"/>
          </a:xfrm>
          <a:custGeom>
            <a:avLst/>
            <a:gdLst/>
            <a:ahLst/>
            <a:cxnLst/>
            <a:rect r="r" b="b" t="t" l="l"/>
            <a:pathLst>
              <a:path h="9336307" w="6766590">
                <a:moveTo>
                  <a:pt x="0" y="0"/>
                </a:moveTo>
                <a:lnTo>
                  <a:pt x="6766590" y="0"/>
                </a:lnTo>
                <a:lnTo>
                  <a:pt x="6766590" y="9336307"/>
                </a:lnTo>
                <a:lnTo>
                  <a:pt x="0" y="9336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1686374">
            <a:off x="13586353" y="6630411"/>
            <a:ext cx="5104305" cy="8014023"/>
          </a:xfrm>
          <a:custGeom>
            <a:avLst/>
            <a:gdLst/>
            <a:ahLst/>
            <a:cxnLst/>
            <a:rect r="r" b="b" t="t" l="l"/>
            <a:pathLst>
              <a:path h="8014023" w="5104305">
                <a:moveTo>
                  <a:pt x="0" y="0"/>
                </a:moveTo>
                <a:lnTo>
                  <a:pt x="5104305" y="0"/>
                </a:lnTo>
                <a:lnTo>
                  <a:pt x="5104305" y="8014023"/>
                </a:lnTo>
                <a:lnTo>
                  <a:pt x="0" y="80140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8444081" y="-34226"/>
            <a:ext cx="9910111" cy="7182461"/>
          </a:xfrm>
          <a:custGeom>
            <a:avLst/>
            <a:gdLst/>
            <a:ahLst/>
            <a:cxnLst/>
            <a:rect r="r" b="b" t="t" l="l"/>
            <a:pathLst>
              <a:path h="7182461" w="9910111">
                <a:moveTo>
                  <a:pt x="0" y="0"/>
                </a:moveTo>
                <a:lnTo>
                  <a:pt x="9910111" y="0"/>
                </a:lnTo>
                <a:lnTo>
                  <a:pt x="9910111" y="7182461"/>
                </a:lnTo>
                <a:lnTo>
                  <a:pt x="0" y="71824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true" flipV="false" rot="0">
            <a:off x="-279887" y="-34228"/>
            <a:ext cx="7080485" cy="5177728"/>
          </a:xfrm>
          <a:custGeom>
            <a:avLst/>
            <a:gdLst/>
            <a:ahLst/>
            <a:cxnLst/>
            <a:rect r="r" b="b" t="t" l="l"/>
            <a:pathLst>
              <a:path h="5177728" w="7080485">
                <a:moveTo>
                  <a:pt x="7080484" y="0"/>
                </a:moveTo>
                <a:lnTo>
                  <a:pt x="0" y="0"/>
                </a:lnTo>
                <a:lnTo>
                  <a:pt x="0" y="5177728"/>
                </a:lnTo>
                <a:lnTo>
                  <a:pt x="7080484" y="5177728"/>
                </a:lnTo>
                <a:lnTo>
                  <a:pt x="7080484"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6" id="6"/>
          <p:cNvGrpSpPr/>
          <p:nvPr/>
        </p:nvGrpSpPr>
        <p:grpSpPr>
          <a:xfrm rot="5400000">
            <a:off x="-1442837" y="7487180"/>
            <a:ext cx="5132835" cy="2493040"/>
            <a:chOff x="0" y="0"/>
            <a:chExt cx="6176173" cy="2999795"/>
          </a:xfrm>
        </p:grpSpPr>
        <p:sp>
          <p:nvSpPr>
            <p:cNvPr name="Freeform 7" id="7"/>
            <p:cNvSpPr/>
            <p:nvPr/>
          </p:nvSpPr>
          <p:spPr>
            <a:xfrm flipH="false" flipV="false" rot="0">
              <a:off x="127" y="127"/>
              <a:ext cx="6176137" cy="2999613"/>
            </a:xfrm>
            <a:custGeom>
              <a:avLst/>
              <a:gdLst/>
              <a:ahLst/>
              <a:cxnLst/>
              <a:rect r="r" b="b" t="t" l="l"/>
              <a:pathLst>
                <a:path h="2999613" w="6176137">
                  <a:moveTo>
                    <a:pt x="5837174" y="0"/>
                  </a:moveTo>
                  <a:cubicBezTo>
                    <a:pt x="6047740" y="0"/>
                    <a:pt x="6176137" y="52197"/>
                    <a:pt x="6176137" y="52197"/>
                  </a:cubicBezTo>
                  <a:lnTo>
                    <a:pt x="6176137" y="2999613"/>
                  </a:lnTo>
                  <a:lnTo>
                    <a:pt x="0" y="2999613"/>
                  </a:lnTo>
                  <a:cubicBezTo>
                    <a:pt x="24892" y="1035685"/>
                    <a:pt x="3244215" y="2415413"/>
                    <a:pt x="4226179" y="1037336"/>
                  </a:cubicBezTo>
                  <a:cubicBezTo>
                    <a:pt x="4849749" y="159639"/>
                    <a:pt x="5469001" y="0"/>
                    <a:pt x="5837174" y="0"/>
                  </a:cubicBezTo>
                  <a:close/>
                </a:path>
              </a:pathLst>
            </a:custGeom>
            <a:solidFill>
              <a:srgbClr val="9A91DF"/>
            </a:solidFill>
          </p:spPr>
        </p:sp>
      </p:grpSp>
      <p:grpSp>
        <p:nvGrpSpPr>
          <p:cNvPr name="Group 8" id="8"/>
          <p:cNvGrpSpPr/>
          <p:nvPr/>
        </p:nvGrpSpPr>
        <p:grpSpPr>
          <a:xfrm rot="-5400000">
            <a:off x="14272776" y="952481"/>
            <a:ext cx="5111259" cy="3270780"/>
            <a:chOff x="0" y="0"/>
            <a:chExt cx="3747467" cy="2398067"/>
          </a:xfrm>
        </p:grpSpPr>
        <p:sp>
          <p:nvSpPr>
            <p:cNvPr name="Freeform 9" id="9"/>
            <p:cNvSpPr/>
            <p:nvPr/>
          </p:nvSpPr>
          <p:spPr>
            <a:xfrm flipH="false" flipV="false" rot="0">
              <a:off x="127" y="0"/>
              <a:ext cx="3747262" cy="2398014"/>
            </a:xfrm>
            <a:custGeom>
              <a:avLst/>
              <a:gdLst/>
              <a:ahLst/>
              <a:cxnLst/>
              <a:rect r="r" b="b" t="t" l="l"/>
              <a:pathLst>
                <a:path h="2398014" w="3747262">
                  <a:moveTo>
                    <a:pt x="1296416" y="0"/>
                  </a:moveTo>
                  <a:cubicBezTo>
                    <a:pt x="2093976" y="0"/>
                    <a:pt x="3065907" y="308229"/>
                    <a:pt x="3747262" y="751078"/>
                  </a:cubicBezTo>
                  <a:lnTo>
                    <a:pt x="3747262" y="2398014"/>
                  </a:lnTo>
                  <a:lnTo>
                    <a:pt x="2186559" y="2398014"/>
                  </a:lnTo>
                  <a:cubicBezTo>
                    <a:pt x="2168525" y="2354834"/>
                    <a:pt x="2150491" y="2313686"/>
                    <a:pt x="2131441" y="2273554"/>
                  </a:cubicBezTo>
                  <a:cubicBezTo>
                    <a:pt x="1709166" y="1401826"/>
                    <a:pt x="1139444" y="1671701"/>
                    <a:pt x="343916" y="1389888"/>
                  </a:cubicBezTo>
                  <a:cubicBezTo>
                    <a:pt x="41021" y="1282700"/>
                    <a:pt x="0" y="797179"/>
                    <a:pt x="158369" y="463169"/>
                  </a:cubicBezTo>
                  <a:cubicBezTo>
                    <a:pt x="316865" y="130175"/>
                    <a:pt x="754253" y="30861"/>
                    <a:pt x="1097280" y="6858"/>
                  </a:cubicBezTo>
                  <a:cubicBezTo>
                    <a:pt x="1162177" y="2159"/>
                    <a:pt x="1228725" y="0"/>
                    <a:pt x="1296416" y="0"/>
                  </a:cubicBezTo>
                  <a:close/>
                </a:path>
              </a:pathLst>
            </a:custGeom>
            <a:solidFill>
              <a:srgbClr val="8376CD"/>
            </a:solidFill>
          </p:spPr>
        </p:sp>
      </p:grpSp>
      <p:sp>
        <p:nvSpPr>
          <p:cNvPr name="Freeform 10" id="10"/>
          <p:cNvSpPr/>
          <p:nvPr/>
        </p:nvSpPr>
        <p:spPr>
          <a:xfrm flipH="false" flipV="false" rot="5974808">
            <a:off x="12637766" y="5645082"/>
            <a:ext cx="5821304" cy="5225020"/>
          </a:xfrm>
          <a:custGeom>
            <a:avLst/>
            <a:gdLst/>
            <a:ahLst/>
            <a:cxnLst/>
            <a:rect r="r" b="b" t="t" l="l"/>
            <a:pathLst>
              <a:path h="5225020" w="5821304">
                <a:moveTo>
                  <a:pt x="0" y="0"/>
                </a:moveTo>
                <a:lnTo>
                  <a:pt x="5821304" y="0"/>
                </a:lnTo>
                <a:lnTo>
                  <a:pt x="5821304" y="5225020"/>
                </a:lnTo>
                <a:lnTo>
                  <a:pt x="0" y="522502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true" rot="-5153551">
            <a:off x="-563176" y="6097215"/>
            <a:ext cx="6012297" cy="5657640"/>
          </a:xfrm>
          <a:custGeom>
            <a:avLst/>
            <a:gdLst/>
            <a:ahLst/>
            <a:cxnLst/>
            <a:rect r="r" b="b" t="t" l="l"/>
            <a:pathLst>
              <a:path h="5657640" w="6012297">
                <a:moveTo>
                  <a:pt x="0" y="5657640"/>
                </a:moveTo>
                <a:lnTo>
                  <a:pt x="6012298" y="5657640"/>
                </a:lnTo>
                <a:lnTo>
                  <a:pt x="6012298" y="0"/>
                </a:lnTo>
                <a:lnTo>
                  <a:pt x="0" y="0"/>
                </a:lnTo>
                <a:lnTo>
                  <a:pt x="0" y="565764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true" flipV="false" rot="-779819">
            <a:off x="-715383" y="-98267"/>
            <a:ext cx="5462536" cy="4903001"/>
          </a:xfrm>
          <a:custGeom>
            <a:avLst/>
            <a:gdLst/>
            <a:ahLst/>
            <a:cxnLst/>
            <a:rect r="r" b="b" t="t" l="l"/>
            <a:pathLst>
              <a:path h="4903001" w="5462536">
                <a:moveTo>
                  <a:pt x="5462537" y="0"/>
                </a:moveTo>
                <a:lnTo>
                  <a:pt x="0" y="0"/>
                </a:lnTo>
                <a:lnTo>
                  <a:pt x="0" y="4903001"/>
                </a:lnTo>
                <a:lnTo>
                  <a:pt x="5462537" y="4903001"/>
                </a:lnTo>
                <a:lnTo>
                  <a:pt x="5462537"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3" id="13"/>
          <p:cNvSpPr/>
          <p:nvPr/>
        </p:nvSpPr>
        <p:spPr>
          <a:xfrm flipH="false" flipV="false" rot="-4118088">
            <a:off x="13593158" y="511520"/>
            <a:ext cx="5090695" cy="5848474"/>
          </a:xfrm>
          <a:custGeom>
            <a:avLst/>
            <a:gdLst/>
            <a:ahLst/>
            <a:cxnLst/>
            <a:rect r="r" b="b" t="t" l="l"/>
            <a:pathLst>
              <a:path h="5848474" w="5090695">
                <a:moveTo>
                  <a:pt x="0" y="0"/>
                </a:moveTo>
                <a:lnTo>
                  <a:pt x="5090696" y="0"/>
                </a:lnTo>
                <a:lnTo>
                  <a:pt x="5090696" y="5848474"/>
                </a:lnTo>
                <a:lnTo>
                  <a:pt x="0" y="584847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grpSp>
        <p:nvGrpSpPr>
          <p:cNvPr name="Group 14" id="14"/>
          <p:cNvGrpSpPr/>
          <p:nvPr/>
        </p:nvGrpSpPr>
        <p:grpSpPr>
          <a:xfrm rot="0">
            <a:off x="7977150" y="1440985"/>
            <a:ext cx="2333700" cy="2333100"/>
            <a:chOff x="0" y="0"/>
            <a:chExt cx="3111600" cy="3110800"/>
          </a:xfrm>
        </p:grpSpPr>
        <p:sp>
          <p:nvSpPr>
            <p:cNvPr name="Freeform 15" id="15"/>
            <p:cNvSpPr/>
            <p:nvPr/>
          </p:nvSpPr>
          <p:spPr>
            <a:xfrm flipH="false" flipV="false" rot="0">
              <a:off x="0" y="0"/>
              <a:ext cx="3111500" cy="3110738"/>
            </a:xfrm>
            <a:custGeom>
              <a:avLst/>
              <a:gdLst/>
              <a:ahLst/>
              <a:cxnLst/>
              <a:rect r="r" b="b" t="t" l="l"/>
              <a:pathLst>
                <a:path h="3110738" w="3111500">
                  <a:moveTo>
                    <a:pt x="0" y="1555369"/>
                  </a:moveTo>
                  <a:cubicBezTo>
                    <a:pt x="0" y="696341"/>
                    <a:pt x="696595" y="0"/>
                    <a:pt x="1555750" y="0"/>
                  </a:cubicBezTo>
                  <a:lnTo>
                    <a:pt x="1555750" y="25400"/>
                  </a:lnTo>
                  <a:lnTo>
                    <a:pt x="1555750" y="0"/>
                  </a:lnTo>
                  <a:cubicBezTo>
                    <a:pt x="2415032" y="0"/>
                    <a:pt x="3111500" y="696341"/>
                    <a:pt x="3111500" y="1555369"/>
                  </a:cubicBezTo>
                  <a:cubicBezTo>
                    <a:pt x="3111500" y="2414397"/>
                    <a:pt x="2415032" y="3110738"/>
                    <a:pt x="1555750" y="3110738"/>
                  </a:cubicBezTo>
                  <a:lnTo>
                    <a:pt x="1555750" y="3085338"/>
                  </a:lnTo>
                  <a:lnTo>
                    <a:pt x="1555750" y="3110738"/>
                  </a:lnTo>
                  <a:cubicBezTo>
                    <a:pt x="696595" y="3110738"/>
                    <a:pt x="0" y="2414397"/>
                    <a:pt x="0" y="1555369"/>
                  </a:cubicBezTo>
                  <a:lnTo>
                    <a:pt x="25400" y="1555369"/>
                  </a:lnTo>
                  <a:lnTo>
                    <a:pt x="46863" y="1568958"/>
                  </a:lnTo>
                  <a:cubicBezTo>
                    <a:pt x="40767" y="1578483"/>
                    <a:pt x="29210" y="1582928"/>
                    <a:pt x="18288" y="1579753"/>
                  </a:cubicBezTo>
                  <a:cubicBezTo>
                    <a:pt x="7366" y="1576578"/>
                    <a:pt x="0" y="1566672"/>
                    <a:pt x="0" y="1555369"/>
                  </a:cubicBezTo>
                  <a:moveTo>
                    <a:pt x="50800" y="1555369"/>
                  </a:moveTo>
                  <a:lnTo>
                    <a:pt x="25400" y="1555369"/>
                  </a:lnTo>
                  <a:lnTo>
                    <a:pt x="3937" y="1541780"/>
                  </a:lnTo>
                  <a:cubicBezTo>
                    <a:pt x="10033" y="1532255"/>
                    <a:pt x="21590" y="1527810"/>
                    <a:pt x="32512" y="1530985"/>
                  </a:cubicBezTo>
                  <a:cubicBezTo>
                    <a:pt x="43434" y="1534160"/>
                    <a:pt x="50800" y="1544066"/>
                    <a:pt x="50800" y="1555369"/>
                  </a:cubicBezTo>
                  <a:cubicBezTo>
                    <a:pt x="50800" y="2386330"/>
                    <a:pt x="724662" y="3059938"/>
                    <a:pt x="1555750" y="3059938"/>
                  </a:cubicBezTo>
                  <a:cubicBezTo>
                    <a:pt x="2386838" y="3059938"/>
                    <a:pt x="3060700" y="2386330"/>
                    <a:pt x="3060700" y="1555369"/>
                  </a:cubicBezTo>
                  <a:lnTo>
                    <a:pt x="3086100" y="1555369"/>
                  </a:lnTo>
                  <a:lnTo>
                    <a:pt x="3060700" y="1555369"/>
                  </a:lnTo>
                  <a:cubicBezTo>
                    <a:pt x="3060827" y="724408"/>
                    <a:pt x="2386965" y="50800"/>
                    <a:pt x="1555750" y="50800"/>
                  </a:cubicBezTo>
                  <a:lnTo>
                    <a:pt x="1555750" y="25400"/>
                  </a:lnTo>
                  <a:lnTo>
                    <a:pt x="1555750" y="50800"/>
                  </a:lnTo>
                  <a:cubicBezTo>
                    <a:pt x="724662" y="50800"/>
                    <a:pt x="50800" y="724408"/>
                    <a:pt x="50800" y="1555369"/>
                  </a:cubicBezTo>
                  <a:close/>
                </a:path>
              </a:pathLst>
            </a:custGeom>
            <a:solidFill>
              <a:srgbClr val="000000"/>
            </a:solidFill>
          </p:spPr>
        </p:sp>
      </p:grpSp>
      <p:sp>
        <p:nvSpPr>
          <p:cNvPr name="AutoShape 16" id="16"/>
          <p:cNvSpPr/>
          <p:nvPr/>
        </p:nvSpPr>
        <p:spPr>
          <a:xfrm>
            <a:off x="9144000" y="3774039"/>
            <a:ext cx="200" cy="878769"/>
          </a:xfrm>
          <a:prstGeom prst="line">
            <a:avLst/>
          </a:prstGeom>
          <a:ln cap="rnd" w="19050">
            <a:solidFill>
              <a:srgbClr val="8376CD"/>
            </a:solidFill>
            <a:prstDash val="solid"/>
            <a:headEnd type="none" len="sm" w="sm"/>
            <a:tailEnd type="none" len="sm" w="sm"/>
          </a:ln>
        </p:spPr>
      </p:sp>
      <p:sp>
        <p:nvSpPr>
          <p:cNvPr name="TextBox 17" id="17"/>
          <p:cNvSpPr txBox="true"/>
          <p:nvPr/>
        </p:nvSpPr>
        <p:spPr>
          <a:xfrm rot="0">
            <a:off x="2932086" y="4624233"/>
            <a:ext cx="12424229" cy="3057525"/>
          </a:xfrm>
          <a:prstGeom prst="rect">
            <a:avLst/>
          </a:prstGeom>
        </p:spPr>
        <p:txBody>
          <a:bodyPr anchor="t" rtlCol="false" tIns="0" lIns="0" bIns="0" rIns="0">
            <a:spAutoFit/>
          </a:bodyPr>
          <a:lstStyle/>
          <a:p>
            <a:pPr algn="ctr">
              <a:lnSpc>
                <a:spcPts val="11999"/>
              </a:lnSpc>
            </a:pPr>
            <a:r>
              <a:rPr lang="en-US" sz="9999">
                <a:solidFill>
                  <a:srgbClr val="000000"/>
                </a:solidFill>
                <a:latin typeface="Arimo Bold"/>
              </a:rPr>
              <a:t>Demo các chức năng của phần mềm</a:t>
            </a:r>
          </a:p>
        </p:txBody>
      </p:sp>
      <p:sp>
        <p:nvSpPr>
          <p:cNvPr name="TextBox 18" id="18"/>
          <p:cNvSpPr txBox="true"/>
          <p:nvPr/>
        </p:nvSpPr>
        <p:spPr>
          <a:xfrm rot="0">
            <a:off x="8145525" y="1859460"/>
            <a:ext cx="1996950" cy="2140725"/>
          </a:xfrm>
          <a:prstGeom prst="rect">
            <a:avLst/>
          </a:prstGeom>
        </p:spPr>
        <p:txBody>
          <a:bodyPr anchor="t" rtlCol="false" tIns="0" lIns="0" bIns="0" rIns="0">
            <a:spAutoFit/>
          </a:bodyPr>
          <a:lstStyle/>
          <a:p>
            <a:pPr algn="ctr">
              <a:lnSpc>
                <a:spcPts val="11999"/>
              </a:lnSpc>
            </a:pPr>
            <a:r>
              <a:rPr lang="en-US" sz="9999">
                <a:solidFill>
                  <a:srgbClr val="000000"/>
                </a:solidFill>
                <a:latin typeface="Arimo"/>
              </a:rPr>
              <a:t>02</a:t>
            </a:r>
          </a:p>
        </p:txBody>
      </p:sp>
    </p:spTree>
  </p:cSld>
  <p:clrMapOvr>
    <a:masterClrMapping/>
  </p:clrMapOvr>
  <p:transition spd="fast">
    <p:wipe dir="l"/>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5F5FA"/>
        </a:solidFill>
      </p:bgPr>
    </p:bg>
    <p:spTree>
      <p:nvGrpSpPr>
        <p:cNvPr id="1" name=""/>
        <p:cNvGrpSpPr/>
        <p:nvPr/>
      </p:nvGrpSpPr>
      <p:grpSpPr>
        <a:xfrm>
          <a:off x="0" y="0"/>
          <a:ext cx="0" cy="0"/>
          <a:chOff x="0" y="0"/>
          <a:chExt cx="0" cy="0"/>
        </a:xfrm>
      </p:grpSpPr>
      <p:sp>
        <p:nvSpPr>
          <p:cNvPr name="Freeform 2" id="2"/>
          <p:cNvSpPr/>
          <p:nvPr/>
        </p:nvSpPr>
        <p:spPr>
          <a:xfrm flipH="false" flipV="false" rot="0">
            <a:off x="-122940" y="1896536"/>
            <a:ext cx="6056296" cy="8356268"/>
          </a:xfrm>
          <a:custGeom>
            <a:avLst/>
            <a:gdLst/>
            <a:ahLst/>
            <a:cxnLst/>
            <a:rect r="r" b="b" t="t" l="l"/>
            <a:pathLst>
              <a:path h="8356268" w="6056296">
                <a:moveTo>
                  <a:pt x="0" y="0"/>
                </a:moveTo>
                <a:lnTo>
                  <a:pt x="6056296" y="0"/>
                </a:lnTo>
                <a:lnTo>
                  <a:pt x="6056296" y="8356268"/>
                </a:lnTo>
                <a:lnTo>
                  <a:pt x="0" y="83562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41908">
            <a:off x="-1773669" y="-3559909"/>
            <a:ext cx="9357754" cy="9357754"/>
          </a:xfrm>
          <a:custGeom>
            <a:avLst/>
            <a:gdLst/>
            <a:ahLst/>
            <a:cxnLst/>
            <a:rect r="r" b="b" t="t" l="l"/>
            <a:pathLst>
              <a:path h="9357754" w="9357754">
                <a:moveTo>
                  <a:pt x="0" y="0"/>
                </a:moveTo>
                <a:lnTo>
                  <a:pt x="9357754" y="0"/>
                </a:lnTo>
                <a:lnTo>
                  <a:pt x="9357754" y="9357753"/>
                </a:lnTo>
                <a:lnTo>
                  <a:pt x="0" y="93577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079694">
            <a:off x="-963923" y="5220580"/>
            <a:ext cx="4496669" cy="7060003"/>
          </a:xfrm>
          <a:custGeom>
            <a:avLst/>
            <a:gdLst/>
            <a:ahLst/>
            <a:cxnLst/>
            <a:rect r="r" b="b" t="t" l="l"/>
            <a:pathLst>
              <a:path h="7060003" w="4496669">
                <a:moveTo>
                  <a:pt x="0" y="0"/>
                </a:moveTo>
                <a:lnTo>
                  <a:pt x="4496669" y="0"/>
                </a:lnTo>
                <a:lnTo>
                  <a:pt x="4496669" y="7060003"/>
                </a:lnTo>
                <a:lnTo>
                  <a:pt x="0" y="70600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8848364" y="-34226"/>
            <a:ext cx="9505828" cy="6889452"/>
          </a:xfrm>
          <a:custGeom>
            <a:avLst/>
            <a:gdLst/>
            <a:ahLst/>
            <a:cxnLst/>
            <a:rect r="r" b="b" t="t" l="l"/>
            <a:pathLst>
              <a:path h="6889452" w="9505828">
                <a:moveTo>
                  <a:pt x="0" y="0"/>
                </a:moveTo>
                <a:lnTo>
                  <a:pt x="9505828" y="0"/>
                </a:lnTo>
                <a:lnTo>
                  <a:pt x="9505828" y="6889452"/>
                </a:lnTo>
                <a:lnTo>
                  <a:pt x="0" y="68894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0">
            <a:off x="12193476" y="7423086"/>
            <a:ext cx="6094524" cy="2960137"/>
            <a:chOff x="0" y="0"/>
            <a:chExt cx="6176173" cy="2999795"/>
          </a:xfrm>
        </p:grpSpPr>
        <p:sp>
          <p:nvSpPr>
            <p:cNvPr name="Freeform 7" id="7"/>
            <p:cNvSpPr/>
            <p:nvPr/>
          </p:nvSpPr>
          <p:spPr>
            <a:xfrm flipH="false" flipV="false" rot="0">
              <a:off x="127" y="127"/>
              <a:ext cx="6176137" cy="2999613"/>
            </a:xfrm>
            <a:custGeom>
              <a:avLst/>
              <a:gdLst/>
              <a:ahLst/>
              <a:cxnLst/>
              <a:rect r="r" b="b" t="t" l="l"/>
              <a:pathLst>
                <a:path h="2999613" w="6176137">
                  <a:moveTo>
                    <a:pt x="5837174" y="0"/>
                  </a:moveTo>
                  <a:cubicBezTo>
                    <a:pt x="6047740" y="0"/>
                    <a:pt x="6176137" y="52197"/>
                    <a:pt x="6176137" y="52197"/>
                  </a:cubicBezTo>
                  <a:lnTo>
                    <a:pt x="6176137" y="2999613"/>
                  </a:lnTo>
                  <a:lnTo>
                    <a:pt x="0" y="2999613"/>
                  </a:lnTo>
                  <a:cubicBezTo>
                    <a:pt x="24892" y="1035685"/>
                    <a:pt x="3244215" y="2415413"/>
                    <a:pt x="4226179" y="1037336"/>
                  </a:cubicBezTo>
                  <a:cubicBezTo>
                    <a:pt x="4849749" y="159639"/>
                    <a:pt x="5469001" y="0"/>
                    <a:pt x="5837174" y="0"/>
                  </a:cubicBezTo>
                  <a:close/>
                </a:path>
              </a:pathLst>
            </a:custGeom>
            <a:solidFill>
              <a:srgbClr val="FAF0FA"/>
            </a:solidFill>
          </p:spPr>
        </p:sp>
      </p:grpSp>
      <p:sp>
        <p:nvSpPr>
          <p:cNvPr name="Freeform 8" id="8"/>
          <p:cNvSpPr/>
          <p:nvPr/>
        </p:nvSpPr>
        <p:spPr>
          <a:xfrm flipH="false" flipV="false" rot="0">
            <a:off x="11770983" y="-8798"/>
            <a:ext cx="6583215" cy="4814091"/>
          </a:xfrm>
          <a:custGeom>
            <a:avLst/>
            <a:gdLst/>
            <a:ahLst/>
            <a:cxnLst/>
            <a:rect r="r" b="b" t="t" l="l"/>
            <a:pathLst>
              <a:path h="4814091" w="6583215">
                <a:moveTo>
                  <a:pt x="0" y="0"/>
                </a:moveTo>
                <a:lnTo>
                  <a:pt x="6583215" y="0"/>
                </a:lnTo>
                <a:lnTo>
                  <a:pt x="6583215" y="4814090"/>
                </a:lnTo>
                <a:lnTo>
                  <a:pt x="0" y="481409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2864840" y="-171832"/>
            <a:ext cx="5489358" cy="4927076"/>
          </a:xfrm>
          <a:custGeom>
            <a:avLst/>
            <a:gdLst/>
            <a:ahLst/>
            <a:cxnLst/>
            <a:rect r="r" b="b" t="t" l="l"/>
            <a:pathLst>
              <a:path h="4927076" w="5489358">
                <a:moveTo>
                  <a:pt x="0" y="0"/>
                </a:moveTo>
                <a:lnTo>
                  <a:pt x="5489358" y="0"/>
                </a:lnTo>
                <a:lnTo>
                  <a:pt x="5489358" y="4927076"/>
                </a:lnTo>
                <a:lnTo>
                  <a:pt x="0" y="492707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10572779">
            <a:off x="-287369" y="6839711"/>
            <a:ext cx="4633137" cy="4158559"/>
          </a:xfrm>
          <a:custGeom>
            <a:avLst/>
            <a:gdLst/>
            <a:ahLst/>
            <a:cxnLst/>
            <a:rect r="r" b="b" t="t" l="l"/>
            <a:pathLst>
              <a:path h="4158559" w="4633137">
                <a:moveTo>
                  <a:pt x="0" y="0"/>
                </a:moveTo>
                <a:lnTo>
                  <a:pt x="4633137" y="0"/>
                </a:lnTo>
                <a:lnTo>
                  <a:pt x="4633137" y="4158559"/>
                </a:lnTo>
                <a:lnTo>
                  <a:pt x="0" y="415855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14866558" y="7817467"/>
            <a:ext cx="4172167" cy="4114800"/>
          </a:xfrm>
          <a:custGeom>
            <a:avLst/>
            <a:gdLst/>
            <a:ahLst/>
            <a:cxnLst/>
            <a:rect r="r" b="b" t="t" l="l"/>
            <a:pathLst>
              <a:path h="4114800" w="4172167">
                <a:moveTo>
                  <a:pt x="0" y="0"/>
                </a:moveTo>
                <a:lnTo>
                  <a:pt x="4172167" y="0"/>
                </a:lnTo>
                <a:lnTo>
                  <a:pt x="4172167"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2" id="12"/>
          <p:cNvGrpSpPr/>
          <p:nvPr/>
        </p:nvGrpSpPr>
        <p:grpSpPr>
          <a:xfrm rot="0">
            <a:off x="781303" y="2461993"/>
            <a:ext cx="16725394" cy="6948052"/>
            <a:chOff x="0" y="0"/>
            <a:chExt cx="4405042" cy="1829940"/>
          </a:xfrm>
        </p:grpSpPr>
        <p:sp>
          <p:nvSpPr>
            <p:cNvPr name="Freeform 13" id="13"/>
            <p:cNvSpPr/>
            <p:nvPr/>
          </p:nvSpPr>
          <p:spPr>
            <a:xfrm flipH="false" flipV="false" rot="0">
              <a:off x="0" y="0"/>
              <a:ext cx="4405042" cy="1829940"/>
            </a:xfrm>
            <a:custGeom>
              <a:avLst/>
              <a:gdLst/>
              <a:ahLst/>
              <a:cxnLst/>
              <a:rect r="r" b="b" t="t" l="l"/>
              <a:pathLst>
                <a:path h="1829940" w="4405042">
                  <a:moveTo>
                    <a:pt x="23607" y="0"/>
                  </a:moveTo>
                  <a:lnTo>
                    <a:pt x="4381435" y="0"/>
                  </a:lnTo>
                  <a:cubicBezTo>
                    <a:pt x="4394473" y="0"/>
                    <a:pt x="4405042" y="10569"/>
                    <a:pt x="4405042" y="23607"/>
                  </a:cubicBezTo>
                  <a:lnTo>
                    <a:pt x="4405042" y="1806333"/>
                  </a:lnTo>
                  <a:cubicBezTo>
                    <a:pt x="4405042" y="1812594"/>
                    <a:pt x="4402555" y="1818598"/>
                    <a:pt x="4398128" y="1823025"/>
                  </a:cubicBezTo>
                  <a:cubicBezTo>
                    <a:pt x="4393700" y="1827452"/>
                    <a:pt x="4387696" y="1829940"/>
                    <a:pt x="4381435" y="1829940"/>
                  </a:cubicBezTo>
                  <a:lnTo>
                    <a:pt x="23607" y="1829940"/>
                  </a:lnTo>
                  <a:cubicBezTo>
                    <a:pt x="10569" y="1829940"/>
                    <a:pt x="0" y="1819370"/>
                    <a:pt x="0" y="1806333"/>
                  </a:cubicBezTo>
                  <a:lnTo>
                    <a:pt x="0" y="23607"/>
                  </a:lnTo>
                  <a:cubicBezTo>
                    <a:pt x="0" y="10569"/>
                    <a:pt x="10569" y="0"/>
                    <a:pt x="23607" y="0"/>
                  </a:cubicBezTo>
                  <a:close/>
                </a:path>
              </a:pathLst>
            </a:custGeom>
            <a:solidFill>
              <a:srgbClr val="574AC4"/>
            </a:solidFill>
          </p:spPr>
        </p:sp>
        <p:sp>
          <p:nvSpPr>
            <p:cNvPr name="TextBox 14" id="14"/>
            <p:cNvSpPr txBox="true"/>
            <p:nvPr/>
          </p:nvSpPr>
          <p:spPr>
            <a:xfrm>
              <a:off x="0" y="-38100"/>
              <a:ext cx="4405042" cy="186804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6986261" y="2949966"/>
            <a:ext cx="9966381" cy="5772603"/>
            <a:chOff x="0" y="0"/>
            <a:chExt cx="1395478" cy="808271"/>
          </a:xfrm>
        </p:grpSpPr>
        <p:sp>
          <p:nvSpPr>
            <p:cNvPr name="Freeform 16" id="16"/>
            <p:cNvSpPr/>
            <p:nvPr/>
          </p:nvSpPr>
          <p:spPr>
            <a:xfrm flipH="false" flipV="false" rot="0">
              <a:off x="0" y="0"/>
              <a:ext cx="1395478" cy="808271"/>
            </a:xfrm>
            <a:custGeom>
              <a:avLst/>
              <a:gdLst/>
              <a:ahLst/>
              <a:cxnLst/>
              <a:rect r="r" b="b" t="t" l="l"/>
              <a:pathLst>
                <a:path h="808271" w="1395478">
                  <a:moveTo>
                    <a:pt x="17866" y="0"/>
                  </a:moveTo>
                  <a:lnTo>
                    <a:pt x="1377611" y="0"/>
                  </a:lnTo>
                  <a:cubicBezTo>
                    <a:pt x="1387478" y="0"/>
                    <a:pt x="1395478" y="7999"/>
                    <a:pt x="1395478" y="17866"/>
                  </a:cubicBezTo>
                  <a:lnTo>
                    <a:pt x="1395478" y="790405"/>
                  </a:lnTo>
                  <a:cubicBezTo>
                    <a:pt x="1395478" y="800272"/>
                    <a:pt x="1387478" y="808271"/>
                    <a:pt x="1377611" y="808271"/>
                  </a:cubicBezTo>
                  <a:lnTo>
                    <a:pt x="17866" y="808271"/>
                  </a:lnTo>
                  <a:cubicBezTo>
                    <a:pt x="7999" y="808271"/>
                    <a:pt x="0" y="800272"/>
                    <a:pt x="0" y="790405"/>
                  </a:cubicBezTo>
                  <a:lnTo>
                    <a:pt x="0" y="17866"/>
                  </a:lnTo>
                  <a:cubicBezTo>
                    <a:pt x="0" y="7999"/>
                    <a:pt x="7999" y="0"/>
                    <a:pt x="17866" y="0"/>
                  </a:cubicBezTo>
                  <a:close/>
                </a:path>
              </a:pathLst>
            </a:custGeom>
            <a:blipFill>
              <a:blip r:embed="rId16"/>
              <a:stretch>
                <a:fillRect l="0" t="-862" r="0" b="-862"/>
              </a:stretch>
            </a:blipFill>
          </p:spPr>
        </p:sp>
      </p:grpSp>
      <p:sp>
        <p:nvSpPr>
          <p:cNvPr name="Freeform 17" id="17"/>
          <p:cNvSpPr/>
          <p:nvPr/>
        </p:nvSpPr>
        <p:spPr>
          <a:xfrm flipH="false" flipV="false" rot="0">
            <a:off x="1200915" y="7849264"/>
            <a:ext cx="5458152" cy="873304"/>
          </a:xfrm>
          <a:custGeom>
            <a:avLst/>
            <a:gdLst/>
            <a:ahLst/>
            <a:cxnLst/>
            <a:rect r="r" b="b" t="t" l="l"/>
            <a:pathLst>
              <a:path h="873304" w="5458152">
                <a:moveTo>
                  <a:pt x="0" y="0"/>
                </a:moveTo>
                <a:lnTo>
                  <a:pt x="5458152" y="0"/>
                </a:lnTo>
                <a:lnTo>
                  <a:pt x="5458152" y="873304"/>
                </a:lnTo>
                <a:lnTo>
                  <a:pt x="0" y="87330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8" id="18"/>
          <p:cNvSpPr txBox="true"/>
          <p:nvPr/>
        </p:nvSpPr>
        <p:spPr>
          <a:xfrm rot="0">
            <a:off x="1278404" y="1118968"/>
            <a:ext cx="12565797" cy="914400"/>
          </a:xfrm>
          <a:prstGeom prst="rect">
            <a:avLst/>
          </a:prstGeom>
        </p:spPr>
        <p:txBody>
          <a:bodyPr anchor="t" rtlCol="false" tIns="0" lIns="0" bIns="0" rIns="0">
            <a:spAutoFit/>
          </a:bodyPr>
          <a:lstStyle/>
          <a:p>
            <a:pPr algn="l">
              <a:lnSpc>
                <a:spcPts val="7200"/>
              </a:lnSpc>
            </a:pPr>
            <a:r>
              <a:rPr lang="en-US" sz="6000">
                <a:solidFill>
                  <a:srgbClr val="000000"/>
                </a:solidFill>
                <a:latin typeface="Montserrat Bold"/>
              </a:rPr>
              <a:t>1 - Trang chủ</a:t>
            </a:r>
          </a:p>
        </p:txBody>
      </p:sp>
      <p:sp>
        <p:nvSpPr>
          <p:cNvPr name="TextBox 19" id="19"/>
          <p:cNvSpPr txBox="true"/>
          <p:nvPr/>
        </p:nvSpPr>
        <p:spPr>
          <a:xfrm rot="0">
            <a:off x="1278404" y="2868874"/>
            <a:ext cx="5303173" cy="2476500"/>
          </a:xfrm>
          <a:prstGeom prst="rect">
            <a:avLst/>
          </a:prstGeom>
        </p:spPr>
        <p:txBody>
          <a:bodyPr anchor="t" rtlCol="false" tIns="0" lIns="0" bIns="0" rIns="0">
            <a:spAutoFit/>
          </a:bodyPr>
          <a:lstStyle/>
          <a:p>
            <a:pPr algn="just">
              <a:lnSpc>
                <a:spcPts val="3960"/>
              </a:lnSpc>
            </a:pPr>
            <a:r>
              <a:rPr lang="en-US" sz="3300">
                <a:solidFill>
                  <a:srgbClr val="FFFFFF"/>
                </a:solidFill>
                <a:latin typeface="Open Sans"/>
              </a:rPr>
              <a:t> - Công dụng: Khi bạn vừa nhấp vào ứng dụng quản lý thư viện, biểu mẫu đăng nhập này sẽ là trang đầu tiên mà bạn nhìn thấy.</a:t>
            </a:r>
          </a:p>
        </p:txBody>
      </p:sp>
      <p:sp>
        <p:nvSpPr>
          <p:cNvPr name="TextBox 20" id="20"/>
          <p:cNvSpPr txBox="true"/>
          <p:nvPr/>
        </p:nvSpPr>
        <p:spPr>
          <a:xfrm rot="0">
            <a:off x="1278404" y="5441886"/>
            <a:ext cx="5303173" cy="1981200"/>
          </a:xfrm>
          <a:prstGeom prst="rect">
            <a:avLst/>
          </a:prstGeom>
        </p:spPr>
        <p:txBody>
          <a:bodyPr anchor="t" rtlCol="false" tIns="0" lIns="0" bIns="0" rIns="0">
            <a:spAutoFit/>
          </a:bodyPr>
          <a:lstStyle/>
          <a:p>
            <a:pPr algn="just">
              <a:lnSpc>
                <a:spcPts val="3960"/>
              </a:lnSpc>
            </a:pPr>
            <a:r>
              <a:rPr lang="en-US" sz="3300">
                <a:solidFill>
                  <a:srgbClr val="FFFFFF"/>
                </a:solidFill>
                <a:latin typeface="Open Sans"/>
              </a:rPr>
              <a:t> - Khi đã đăng nhập tài khoản và mật khẩu, bạn sẽ được đưa đến giao diện chính của phần mềm.</a:t>
            </a:r>
          </a:p>
        </p:txBody>
      </p:sp>
    </p:spTree>
  </p:cSld>
  <p:clrMapOvr>
    <a:masterClrMapping/>
  </p:clrMapOvr>
  <p:transition spd="fast">
    <p:wipe dir="l"/>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5F5FA"/>
        </a:solidFill>
      </p:bgPr>
    </p:bg>
    <p:spTree>
      <p:nvGrpSpPr>
        <p:cNvPr id="1" name=""/>
        <p:cNvGrpSpPr/>
        <p:nvPr/>
      </p:nvGrpSpPr>
      <p:grpSpPr>
        <a:xfrm>
          <a:off x="0" y="0"/>
          <a:ext cx="0" cy="0"/>
          <a:chOff x="0" y="0"/>
          <a:chExt cx="0" cy="0"/>
        </a:xfrm>
      </p:grpSpPr>
      <p:sp>
        <p:nvSpPr>
          <p:cNvPr name="Freeform 2" id="2"/>
          <p:cNvSpPr/>
          <p:nvPr/>
        </p:nvSpPr>
        <p:spPr>
          <a:xfrm flipH="false" flipV="false" rot="0">
            <a:off x="-122940" y="1896536"/>
            <a:ext cx="6056296" cy="8356268"/>
          </a:xfrm>
          <a:custGeom>
            <a:avLst/>
            <a:gdLst/>
            <a:ahLst/>
            <a:cxnLst/>
            <a:rect r="r" b="b" t="t" l="l"/>
            <a:pathLst>
              <a:path h="8356268" w="6056296">
                <a:moveTo>
                  <a:pt x="0" y="0"/>
                </a:moveTo>
                <a:lnTo>
                  <a:pt x="6056296" y="0"/>
                </a:lnTo>
                <a:lnTo>
                  <a:pt x="6056296" y="8356268"/>
                </a:lnTo>
                <a:lnTo>
                  <a:pt x="0" y="83562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41908">
            <a:off x="-1773669" y="-3559909"/>
            <a:ext cx="9357754" cy="9357754"/>
          </a:xfrm>
          <a:custGeom>
            <a:avLst/>
            <a:gdLst/>
            <a:ahLst/>
            <a:cxnLst/>
            <a:rect r="r" b="b" t="t" l="l"/>
            <a:pathLst>
              <a:path h="9357754" w="9357754">
                <a:moveTo>
                  <a:pt x="0" y="0"/>
                </a:moveTo>
                <a:lnTo>
                  <a:pt x="9357754" y="0"/>
                </a:lnTo>
                <a:lnTo>
                  <a:pt x="9357754" y="9357753"/>
                </a:lnTo>
                <a:lnTo>
                  <a:pt x="0" y="93577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079694">
            <a:off x="-963923" y="5220580"/>
            <a:ext cx="4496669" cy="7060003"/>
          </a:xfrm>
          <a:custGeom>
            <a:avLst/>
            <a:gdLst/>
            <a:ahLst/>
            <a:cxnLst/>
            <a:rect r="r" b="b" t="t" l="l"/>
            <a:pathLst>
              <a:path h="7060003" w="4496669">
                <a:moveTo>
                  <a:pt x="0" y="0"/>
                </a:moveTo>
                <a:lnTo>
                  <a:pt x="4496669" y="0"/>
                </a:lnTo>
                <a:lnTo>
                  <a:pt x="4496669" y="7060003"/>
                </a:lnTo>
                <a:lnTo>
                  <a:pt x="0" y="70600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8848364" y="-34226"/>
            <a:ext cx="9505828" cy="6889452"/>
          </a:xfrm>
          <a:custGeom>
            <a:avLst/>
            <a:gdLst/>
            <a:ahLst/>
            <a:cxnLst/>
            <a:rect r="r" b="b" t="t" l="l"/>
            <a:pathLst>
              <a:path h="6889452" w="9505828">
                <a:moveTo>
                  <a:pt x="0" y="0"/>
                </a:moveTo>
                <a:lnTo>
                  <a:pt x="9505828" y="0"/>
                </a:lnTo>
                <a:lnTo>
                  <a:pt x="9505828" y="6889452"/>
                </a:lnTo>
                <a:lnTo>
                  <a:pt x="0" y="68894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0">
            <a:off x="12193476" y="7423086"/>
            <a:ext cx="6094524" cy="2960137"/>
            <a:chOff x="0" y="0"/>
            <a:chExt cx="6176173" cy="2999795"/>
          </a:xfrm>
        </p:grpSpPr>
        <p:sp>
          <p:nvSpPr>
            <p:cNvPr name="Freeform 7" id="7"/>
            <p:cNvSpPr/>
            <p:nvPr/>
          </p:nvSpPr>
          <p:spPr>
            <a:xfrm flipH="false" flipV="false" rot="0">
              <a:off x="127" y="127"/>
              <a:ext cx="6176137" cy="2999613"/>
            </a:xfrm>
            <a:custGeom>
              <a:avLst/>
              <a:gdLst/>
              <a:ahLst/>
              <a:cxnLst/>
              <a:rect r="r" b="b" t="t" l="l"/>
              <a:pathLst>
                <a:path h="2999613" w="6176137">
                  <a:moveTo>
                    <a:pt x="5837174" y="0"/>
                  </a:moveTo>
                  <a:cubicBezTo>
                    <a:pt x="6047740" y="0"/>
                    <a:pt x="6176137" y="52197"/>
                    <a:pt x="6176137" y="52197"/>
                  </a:cubicBezTo>
                  <a:lnTo>
                    <a:pt x="6176137" y="2999613"/>
                  </a:lnTo>
                  <a:lnTo>
                    <a:pt x="0" y="2999613"/>
                  </a:lnTo>
                  <a:cubicBezTo>
                    <a:pt x="24892" y="1035685"/>
                    <a:pt x="3244215" y="2415413"/>
                    <a:pt x="4226179" y="1037336"/>
                  </a:cubicBezTo>
                  <a:cubicBezTo>
                    <a:pt x="4849749" y="159639"/>
                    <a:pt x="5469001" y="0"/>
                    <a:pt x="5837174" y="0"/>
                  </a:cubicBezTo>
                  <a:close/>
                </a:path>
              </a:pathLst>
            </a:custGeom>
            <a:solidFill>
              <a:srgbClr val="FAF0FA"/>
            </a:solidFill>
          </p:spPr>
        </p:sp>
      </p:grpSp>
      <p:sp>
        <p:nvSpPr>
          <p:cNvPr name="Freeform 8" id="8"/>
          <p:cNvSpPr/>
          <p:nvPr/>
        </p:nvSpPr>
        <p:spPr>
          <a:xfrm flipH="false" flipV="false" rot="0">
            <a:off x="11770983" y="-8798"/>
            <a:ext cx="6583215" cy="4814091"/>
          </a:xfrm>
          <a:custGeom>
            <a:avLst/>
            <a:gdLst/>
            <a:ahLst/>
            <a:cxnLst/>
            <a:rect r="r" b="b" t="t" l="l"/>
            <a:pathLst>
              <a:path h="4814091" w="6583215">
                <a:moveTo>
                  <a:pt x="0" y="0"/>
                </a:moveTo>
                <a:lnTo>
                  <a:pt x="6583215" y="0"/>
                </a:lnTo>
                <a:lnTo>
                  <a:pt x="6583215" y="4814090"/>
                </a:lnTo>
                <a:lnTo>
                  <a:pt x="0" y="481409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2864840" y="-171832"/>
            <a:ext cx="5489358" cy="4927076"/>
          </a:xfrm>
          <a:custGeom>
            <a:avLst/>
            <a:gdLst/>
            <a:ahLst/>
            <a:cxnLst/>
            <a:rect r="r" b="b" t="t" l="l"/>
            <a:pathLst>
              <a:path h="4927076" w="5489358">
                <a:moveTo>
                  <a:pt x="0" y="0"/>
                </a:moveTo>
                <a:lnTo>
                  <a:pt x="5489358" y="0"/>
                </a:lnTo>
                <a:lnTo>
                  <a:pt x="5489358" y="4927076"/>
                </a:lnTo>
                <a:lnTo>
                  <a:pt x="0" y="492707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10572779">
            <a:off x="-287369" y="6839711"/>
            <a:ext cx="4633137" cy="4158559"/>
          </a:xfrm>
          <a:custGeom>
            <a:avLst/>
            <a:gdLst/>
            <a:ahLst/>
            <a:cxnLst/>
            <a:rect r="r" b="b" t="t" l="l"/>
            <a:pathLst>
              <a:path h="4158559" w="4633137">
                <a:moveTo>
                  <a:pt x="0" y="0"/>
                </a:moveTo>
                <a:lnTo>
                  <a:pt x="4633137" y="0"/>
                </a:lnTo>
                <a:lnTo>
                  <a:pt x="4633137" y="4158559"/>
                </a:lnTo>
                <a:lnTo>
                  <a:pt x="0" y="415855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14866558" y="7817467"/>
            <a:ext cx="4172167" cy="4114800"/>
          </a:xfrm>
          <a:custGeom>
            <a:avLst/>
            <a:gdLst/>
            <a:ahLst/>
            <a:cxnLst/>
            <a:rect r="r" b="b" t="t" l="l"/>
            <a:pathLst>
              <a:path h="4114800" w="4172167">
                <a:moveTo>
                  <a:pt x="0" y="0"/>
                </a:moveTo>
                <a:lnTo>
                  <a:pt x="4172167" y="0"/>
                </a:lnTo>
                <a:lnTo>
                  <a:pt x="4172167"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2" id="12"/>
          <p:cNvGrpSpPr/>
          <p:nvPr/>
        </p:nvGrpSpPr>
        <p:grpSpPr>
          <a:xfrm rot="0">
            <a:off x="686068" y="4023449"/>
            <a:ext cx="14554670" cy="5663554"/>
            <a:chOff x="0" y="0"/>
            <a:chExt cx="3621523" cy="1409217"/>
          </a:xfrm>
        </p:grpSpPr>
        <p:sp>
          <p:nvSpPr>
            <p:cNvPr name="Freeform 13" id="13"/>
            <p:cNvSpPr/>
            <p:nvPr/>
          </p:nvSpPr>
          <p:spPr>
            <a:xfrm flipH="false" flipV="false" rot="0">
              <a:off x="0" y="0"/>
              <a:ext cx="3621523" cy="1409217"/>
            </a:xfrm>
            <a:custGeom>
              <a:avLst/>
              <a:gdLst/>
              <a:ahLst/>
              <a:cxnLst/>
              <a:rect r="r" b="b" t="t" l="l"/>
              <a:pathLst>
                <a:path h="1409217" w="3621523">
                  <a:moveTo>
                    <a:pt x="27128" y="0"/>
                  </a:moveTo>
                  <a:lnTo>
                    <a:pt x="3594395" y="0"/>
                  </a:lnTo>
                  <a:cubicBezTo>
                    <a:pt x="3609377" y="0"/>
                    <a:pt x="3621523" y="12146"/>
                    <a:pt x="3621523" y="27128"/>
                  </a:cubicBezTo>
                  <a:lnTo>
                    <a:pt x="3621523" y="1382089"/>
                  </a:lnTo>
                  <a:cubicBezTo>
                    <a:pt x="3621523" y="1397072"/>
                    <a:pt x="3609377" y="1409217"/>
                    <a:pt x="3594395" y="1409217"/>
                  </a:cubicBezTo>
                  <a:lnTo>
                    <a:pt x="27128" y="1409217"/>
                  </a:lnTo>
                  <a:cubicBezTo>
                    <a:pt x="12146" y="1409217"/>
                    <a:pt x="0" y="1397072"/>
                    <a:pt x="0" y="1382089"/>
                  </a:cubicBezTo>
                  <a:lnTo>
                    <a:pt x="0" y="27128"/>
                  </a:lnTo>
                  <a:cubicBezTo>
                    <a:pt x="0" y="12146"/>
                    <a:pt x="12146" y="0"/>
                    <a:pt x="27128" y="0"/>
                  </a:cubicBezTo>
                  <a:close/>
                </a:path>
              </a:pathLst>
            </a:custGeom>
            <a:solidFill>
              <a:srgbClr val="574AC4"/>
            </a:solidFill>
          </p:spPr>
        </p:sp>
        <p:sp>
          <p:nvSpPr>
            <p:cNvPr name="TextBox 14" id="14"/>
            <p:cNvSpPr txBox="true"/>
            <p:nvPr/>
          </p:nvSpPr>
          <p:spPr>
            <a:xfrm>
              <a:off x="0" y="-38100"/>
              <a:ext cx="3621523" cy="1447317"/>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896018" y="4255201"/>
            <a:ext cx="14108878" cy="5138058"/>
            <a:chOff x="0" y="0"/>
            <a:chExt cx="2236780" cy="814572"/>
          </a:xfrm>
        </p:grpSpPr>
        <p:sp>
          <p:nvSpPr>
            <p:cNvPr name="Freeform 16" id="16"/>
            <p:cNvSpPr/>
            <p:nvPr/>
          </p:nvSpPr>
          <p:spPr>
            <a:xfrm flipH="false" flipV="false" rot="0">
              <a:off x="0" y="0"/>
              <a:ext cx="2236780" cy="814572"/>
            </a:xfrm>
            <a:custGeom>
              <a:avLst/>
              <a:gdLst/>
              <a:ahLst/>
              <a:cxnLst/>
              <a:rect r="r" b="b" t="t" l="l"/>
              <a:pathLst>
                <a:path h="814572" w="2236780">
                  <a:moveTo>
                    <a:pt x="12621" y="0"/>
                  </a:moveTo>
                  <a:lnTo>
                    <a:pt x="2224159" y="0"/>
                  </a:lnTo>
                  <a:cubicBezTo>
                    <a:pt x="2227506" y="0"/>
                    <a:pt x="2230716" y="1330"/>
                    <a:pt x="2233083" y="3697"/>
                  </a:cubicBezTo>
                  <a:cubicBezTo>
                    <a:pt x="2235450" y="6063"/>
                    <a:pt x="2236780" y="9273"/>
                    <a:pt x="2236780" y="12621"/>
                  </a:cubicBezTo>
                  <a:lnTo>
                    <a:pt x="2236780" y="801952"/>
                  </a:lnTo>
                  <a:cubicBezTo>
                    <a:pt x="2236780" y="808922"/>
                    <a:pt x="2231129" y="814572"/>
                    <a:pt x="2224159" y="814572"/>
                  </a:cubicBezTo>
                  <a:lnTo>
                    <a:pt x="12621" y="814572"/>
                  </a:lnTo>
                  <a:cubicBezTo>
                    <a:pt x="5650" y="814572"/>
                    <a:pt x="0" y="808922"/>
                    <a:pt x="0" y="801952"/>
                  </a:cubicBezTo>
                  <a:lnTo>
                    <a:pt x="0" y="12621"/>
                  </a:lnTo>
                  <a:cubicBezTo>
                    <a:pt x="0" y="5650"/>
                    <a:pt x="5650" y="0"/>
                    <a:pt x="12621" y="0"/>
                  </a:cubicBezTo>
                  <a:close/>
                </a:path>
              </a:pathLst>
            </a:custGeom>
            <a:blipFill>
              <a:blip r:embed="rId16"/>
              <a:stretch>
                <a:fillRect l="0" t="-109" r="0" b="-109"/>
              </a:stretch>
            </a:blipFill>
          </p:spPr>
        </p:sp>
      </p:grpSp>
      <p:grpSp>
        <p:nvGrpSpPr>
          <p:cNvPr name="Group 17" id="17"/>
          <p:cNvGrpSpPr/>
          <p:nvPr/>
        </p:nvGrpSpPr>
        <p:grpSpPr>
          <a:xfrm rot="0">
            <a:off x="8674177" y="916442"/>
            <a:ext cx="9131893" cy="3664929"/>
            <a:chOff x="0" y="0"/>
            <a:chExt cx="2369444" cy="950936"/>
          </a:xfrm>
        </p:grpSpPr>
        <p:sp>
          <p:nvSpPr>
            <p:cNvPr name="Freeform 18" id="18"/>
            <p:cNvSpPr/>
            <p:nvPr/>
          </p:nvSpPr>
          <p:spPr>
            <a:xfrm flipH="false" flipV="false" rot="0">
              <a:off x="0" y="0"/>
              <a:ext cx="2369456" cy="950936"/>
            </a:xfrm>
            <a:custGeom>
              <a:avLst/>
              <a:gdLst/>
              <a:ahLst/>
              <a:cxnLst/>
              <a:rect r="r" b="b" t="t" l="l"/>
              <a:pathLst>
                <a:path h="950936" w="2369456">
                  <a:moveTo>
                    <a:pt x="2060497" y="0"/>
                  </a:moveTo>
                  <a:lnTo>
                    <a:pt x="282407" y="0"/>
                  </a:lnTo>
                  <a:cubicBezTo>
                    <a:pt x="126426" y="0"/>
                    <a:pt x="0" y="123512"/>
                    <a:pt x="0" y="406388"/>
                  </a:cubicBezTo>
                  <a:cubicBezTo>
                    <a:pt x="0" y="625905"/>
                    <a:pt x="66279" y="721045"/>
                    <a:pt x="162037" y="765187"/>
                  </a:cubicBezTo>
                  <a:lnTo>
                    <a:pt x="162037" y="950936"/>
                  </a:lnTo>
                  <a:lnTo>
                    <a:pt x="353844" y="791468"/>
                  </a:lnTo>
                  <a:lnTo>
                    <a:pt x="2060497" y="791468"/>
                  </a:lnTo>
                  <a:cubicBezTo>
                    <a:pt x="2243007" y="791468"/>
                    <a:pt x="2369444" y="667956"/>
                    <a:pt x="2369444" y="406339"/>
                  </a:cubicBezTo>
                  <a:cubicBezTo>
                    <a:pt x="2369456" y="123512"/>
                    <a:pt x="2243007" y="0"/>
                    <a:pt x="2060497" y="0"/>
                  </a:cubicBezTo>
                  <a:close/>
                </a:path>
              </a:pathLst>
            </a:custGeom>
            <a:solidFill>
              <a:srgbClr val="7462E0"/>
            </a:solidFill>
          </p:spPr>
        </p:sp>
        <p:sp>
          <p:nvSpPr>
            <p:cNvPr name="TextBox 19" id="19"/>
            <p:cNvSpPr txBox="true"/>
            <p:nvPr/>
          </p:nvSpPr>
          <p:spPr>
            <a:xfrm>
              <a:off x="0" y="47625"/>
              <a:ext cx="2369444" cy="712811"/>
            </a:xfrm>
            <a:prstGeom prst="rect">
              <a:avLst/>
            </a:prstGeom>
          </p:spPr>
          <p:txBody>
            <a:bodyPr anchor="ctr" rtlCol="false" tIns="12700" lIns="12700" bIns="12700" rIns="12700"/>
            <a:lstStyle/>
            <a:p>
              <a:pPr algn="ctr">
                <a:lnSpc>
                  <a:spcPts val="3893"/>
                </a:lnSpc>
              </a:pPr>
              <a:r>
                <a:rPr lang="en-US" sz="3299" spc="-95">
                  <a:solidFill>
                    <a:srgbClr val="FFFFFF"/>
                  </a:solidFill>
                  <a:latin typeface="Open Sans"/>
                </a:rPr>
                <a:t> </a:t>
              </a:r>
              <a:r>
                <a:rPr lang="en-US" sz="3299" spc="-95">
                  <a:solidFill>
                    <a:srgbClr val="FFFFFF"/>
                  </a:solidFill>
                  <a:latin typeface="Open Sans"/>
                </a:rPr>
                <a:t>- Công dụng: khi bấm vào icon cuốn sách, </a:t>
              </a:r>
            </a:p>
            <a:p>
              <a:pPr algn="ctr">
                <a:lnSpc>
                  <a:spcPts val="3893"/>
                </a:lnSpc>
              </a:pPr>
              <a:r>
                <a:rPr lang="en-US" sz="3299" spc="-95">
                  <a:solidFill>
                    <a:srgbClr val="FFFFFF"/>
                  </a:solidFill>
                  <a:latin typeface="Open Sans"/>
                </a:rPr>
                <a:t>đây sẽ là giao diện mà bạn được dắt đến, ở đây có các chức năng thêm tài liệu, chỉnh sửa, xóa và tạo phiếu mượn giúp hỗ trợ cho admin </a:t>
              </a:r>
            </a:p>
            <a:p>
              <a:pPr algn="ctr">
                <a:lnSpc>
                  <a:spcPts val="3893"/>
                </a:lnSpc>
              </a:pPr>
              <a:r>
                <a:rPr lang="en-US" sz="3299" spc="-95">
                  <a:solidFill>
                    <a:srgbClr val="FFFFFF"/>
                  </a:solidFill>
                  <a:latin typeface="Open Sans"/>
                </a:rPr>
                <a:t>quản lí các cuốn sách dễ dàng. </a:t>
              </a:r>
            </a:p>
          </p:txBody>
        </p:sp>
      </p:grpSp>
      <p:sp>
        <p:nvSpPr>
          <p:cNvPr name="TextBox 20" id="20"/>
          <p:cNvSpPr txBox="true"/>
          <p:nvPr/>
        </p:nvSpPr>
        <p:spPr>
          <a:xfrm rot="0">
            <a:off x="1499680" y="1834506"/>
            <a:ext cx="6463723" cy="914400"/>
          </a:xfrm>
          <a:prstGeom prst="rect">
            <a:avLst/>
          </a:prstGeom>
        </p:spPr>
        <p:txBody>
          <a:bodyPr anchor="t" rtlCol="false" tIns="0" lIns="0" bIns="0" rIns="0">
            <a:spAutoFit/>
          </a:bodyPr>
          <a:lstStyle/>
          <a:p>
            <a:pPr algn="l">
              <a:lnSpc>
                <a:spcPts val="7200"/>
              </a:lnSpc>
            </a:pPr>
            <a:r>
              <a:rPr lang="en-US" sz="6000">
                <a:solidFill>
                  <a:srgbClr val="000000"/>
                </a:solidFill>
                <a:latin typeface="Montserrat Bold"/>
              </a:rPr>
              <a:t>2 - Quản lí sách</a:t>
            </a:r>
          </a:p>
        </p:txBody>
      </p:sp>
    </p:spTree>
  </p:cSld>
  <p:clrMapOvr>
    <a:masterClrMapping/>
  </p:clrMapOvr>
  <p:transition spd="fast">
    <p:wipe dir="l"/>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5F5FA"/>
        </a:solidFill>
      </p:bgPr>
    </p:bg>
    <p:spTree>
      <p:nvGrpSpPr>
        <p:cNvPr id="1" name=""/>
        <p:cNvGrpSpPr/>
        <p:nvPr/>
      </p:nvGrpSpPr>
      <p:grpSpPr>
        <a:xfrm>
          <a:off x="0" y="0"/>
          <a:ext cx="0" cy="0"/>
          <a:chOff x="0" y="0"/>
          <a:chExt cx="0" cy="0"/>
        </a:xfrm>
      </p:grpSpPr>
      <p:sp>
        <p:nvSpPr>
          <p:cNvPr name="Freeform 2" id="2"/>
          <p:cNvSpPr/>
          <p:nvPr/>
        </p:nvSpPr>
        <p:spPr>
          <a:xfrm flipH="false" flipV="false" rot="0">
            <a:off x="-122940" y="1896536"/>
            <a:ext cx="6056296" cy="8356268"/>
          </a:xfrm>
          <a:custGeom>
            <a:avLst/>
            <a:gdLst/>
            <a:ahLst/>
            <a:cxnLst/>
            <a:rect r="r" b="b" t="t" l="l"/>
            <a:pathLst>
              <a:path h="8356268" w="6056296">
                <a:moveTo>
                  <a:pt x="0" y="0"/>
                </a:moveTo>
                <a:lnTo>
                  <a:pt x="6056296" y="0"/>
                </a:lnTo>
                <a:lnTo>
                  <a:pt x="6056296" y="8356268"/>
                </a:lnTo>
                <a:lnTo>
                  <a:pt x="0" y="83562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41908">
            <a:off x="-1773669" y="-3559909"/>
            <a:ext cx="9357754" cy="9357754"/>
          </a:xfrm>
          <a:custGeom>
            <a:avLst/>
            <a:gdLst/>
            <a:ahLst/>
            <a:cxnLst/>
            <a:rect r="r" b="b" t="t" l="l"/>
            <a:pathLst>
              <a:path h="9357754" w="9357754">
                <a:moveTo>
                  <a:pt x="0" y="0"/>
                </a:moveTo>
                <a:lnTo>
                  <a:pt x="9357754" y="0"/>
                </a:lnTo>
                <a:lnTo>
                  <a:pt x="9357754" y="9357753"/>
                </a:lnTo>
                <a:lnTo>
                  <a:pt x="0" y="93577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079694">
            <a:off x="-963923" y="5220580"/>
            <a:ext cx="4496669" cy="7060003"/>
          </a:xfrm>
          <a:custGeom>
            <a:avLst/>
            <a:gdLst/>
            <a:ahLst/>
            <a:cxnLst/>
            <a:rect r="r" b="b" t="t" l="l"/>
            <a:pathLst>
              <a:path h="7060003" w="4496669">
                <a:moveTo>
                  <a:pt x="0" y="0"/>
                </a:moveTo>
                <a:lnTo>
                  <a:pt x="4496669" y="0"/>
                </a:lnTo>
                <a:lnTo>
                  <a:pt x="4496669" y="7060003"/>
                </a:lnTo>
                <a:lnTo>
                  <a:pt x="0" y="70600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8848364" y="-34226"/>
            <a:ext cx="9505828" cy="6889452"/>
          </a:xfrm>
          <a:custGeom>
            <a:avLst/>
            <a:gdLst/>
            <a:ahLst/>
            <a:cxnLst/>
            <a:rect r="r" b="b" t="t" l="l"/>
            <a:pathLst>
              <a:path h="6889452" w="9505828">
                <a:moveTo>
                  <a:pt x="0" y="0"/>
                </a:moveTo>
                <a:lnTo>
                  <a:pt x="9505828" y="0"/>
                </a:lnTo>
                <a:lnTo>
                  <a:pt x="9505828" y="6889452"/>
                </a:lnTo>
                <a:lnTo>
                  <a:pt x="0" y="68894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0">
            <a:off x="12193476" y="7423086"/>
            <a:ext cx="6094524" cy="2960137"/>
            <a:chOff x="0" y="0"/>
            <a:chExt cx="6176173" cy="2999795"/>
          </a:xfrm>
        </p:grpSpPr>
        <p:sp>
          <p:nvSpPr>
            <p:cNvPr name="Freeform 7" id="7"/>
            <p:cNvSpPr/>
            <p:nvPr/>
          </p:nvSpPr>
          <p:spPr>
            <a:xfrm flipH="false" flipV="false" rot="0">
              <a:off x="127" y="127"/>
              <a:ext cx="6176137" cy="2999613"/>
            </a:xfrm>
            <a:custGeom>
              <a:avLst/>
              <a:gdLst/>
              <a:ahLst/>
              <a:cxnLst/>
              <a:rect r="r" b="b" t="t" l="l"/>
              <a:pathLst>
                <a:path h="2999613" w="6176137">
                  <a:moveTo>
                    <a:pt x="5837174" y="0"/>
                  </a:moveTo>
                  <a:cubicBezTo>
                    <a:pt x="6047740" y="0"/>
                    <a:pt x="6176137" y="52197"/>
                    <a:pt x="6176137" y="52197"/>
                  </a:cubicBezTo>
                  <a:lnTo>
                    <a:pt x="6176137" y="2999613"/>
                  </a:lnTo>
                  <a:lnTo>
                    <a:pt x="0" y="2999613"/>
                  </a:lnTo>
                  <a:cubicBezTo>
                    <a:pt x="24892" y="1035685"/>
                    <a:pt x="3244215" y="2415413"/>
                    <a:pt x="4226179" y="1037336"/>
                  </a:cubicBezTo>
                  <a:cubicBezTo>
                    <a:pt x="4849749" y="159639"/>
                    <a:pt x="5469001" y="0"/>
                    <a:pt x="5837174" y="0"/>
                  </a:cubicBezTo>
                  <a:close/>
                </a:path>
              </a:pathLst>
            </a:custGeom>
            <a:solidFill>
              <a:srgbClr val="FAF0FA"/>
            </a:solidFill>
          </p:spPr>
        </p:sp>
      </p:grpSp>
      <p:sp>
        <p:nvSpPr>
          <p:cNvPr name="Freeform 8" id="8"/>
          <p:cNvSpPr/>
          <p:nvPr/>
        </p:nvSpPr>
        <p:spPr>
          <a:xfrm flipH="false" flipV="false" rot="0">
            <a:off x="11770983" y="-8798"/>
            <a:ext cx="6583215" cy="4814091"/>
          </a:xfrm>
          <a:custGeom>
            <a:avLst/>
            <a:gdLst/>
            <a:ahLst/>
            <a:cxnLst/>
            <a:rect r="r" b="b" t="t" l="l"/>
            <a:pathLst>
              <a:path h="4814091" w="6583215">
                <a:moveTo>
                  <a:pt x="0" y="0"/>
                </a:moveTo>
                <a:lnTo>
                  <a:pt x="6583215" y="0"/>
                </a:lnTo>
                <a:lnTo>
                  <a:pt x="6583215" y="4814090"/>
                </a:lnTo>
                <a:lnTo>
                  <a:pt x="0" y="481409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2864840" y="-171832"/>
            <a:ext cx="5489358" cy="4927076"/>
          </a:xfrm>
          <a:custGeom>
            <a:avLst/>
            <a:gdLst/>
            <a:ahLst/>
            <a:cxnLst/>
            <a:rect r="r" b="b" t="t" l="l"/>
            <a:pathLst>
              <a:path h="4927076" w="5489358">
                <a:moveTo>
                  <a:pt x="0" y="0"/>
                </a:moveTo>
                <a:lnTo>
                  <a:pt x="5489358" y="0"/>
                </a:lnTo>
                <a:lnTo>
                  <a:pt x="5489358" y="4927076"/>
                </a:lnTo>
                <a:lnTo>
                  <a:pt x="0" y="492707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10572779">
            <a:off x="-287369" y="6839711"/>
            <a:ext cx="4633137" cy="4158559"/>
          </a:xfrm>
          <a:custGeom>
            <a:avLst/>
            <a:gdLst/>
            <a:ahLst/>
            <a:cxnLst/>
            <a:rect r="r" b="b" t="t" l="l"/>
            <a:pathLst>
              <a:path h="4158559" w="4633137">
                <a:moveTo>
                  <a:pt x="0" y="0"/>
                </a:moveTo>
                <a:lnTo>
                  <a:pt x="4633137" y="0"/>
                </a:lnTo>
                <a:lnTo>
                  <a:pt x="4633137" y="4158559"/>
                </a:lnTo>
                <a:lnTo>
                  <a:pt x="0" y="415855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14866558" y="7817467"/>
            <a:ext cx="4172167" cy="4114800"/>
          </a:xfrm>
          <a:custGeom>
            <a:avLst/>
            <a:gdLst/>
            <a:ahLst/>
            <a:cxnLst/>
            <a:rect r="r" b="b" t="t" l="l"/>
            <a:pathLst>
              <a:path h="4114800" w="4172167">
                <a:moveTo>
                  <a:pt x="0" y="0"/>
                </a:moveTo>
                <a:lnTo>
                  <a:pt x="4172167" y="0"/>
                </a:lnTo>
                <a:lnTo>
                  <a:pt x="4172167"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2" id="12"/>
          <p:cNvGrpSpPr/>
          <p:nvPr/>
        </p:nvGrpSpPr>
        <p:grpSpPr>
          <a:xfrm rot="0">
            <a:off x="2029200" y="2398247"/>
            <a:ext cx="15866843" cy="6174150"/>
            <a:chOff x="0" y="0"/>
            <a:chExt cx="3621523" cy="1409217"/>
          </a:xfrm>
        </p:grpSpPr>
        <p:sp>
          <p:nvSpPr>
            <p:cNvPr name="Freeform 13" id="13"/>
            <p:cNvSpPr/>
            <p:nvPr/>
          </p:nvSpPr>
          <p:spPr>
            <a:xfrm flipH="false" flipV="false" rot="0">
              <a:off x="0" y="0"/>
              <a:ext cx="3621523" cy="1409217"/>
            </a:xfrm>
            <a:custGeom>
              <a:avLst/>
              <a:gdLst/>
              <a:ahLst/>
              <a:cxnLst/>
              <a:rect r="r" b="b" t="t" l="l"/>
              <a:pathLst>
                <a:path h="1409217" w="3621523">
                  <a:moveTo>
                    <a:pt x="24884" y="0"/>
                  </a:moveTo>
                  <a:lnTo>
                    <a:pt x="3596639" y="0"/>
                  </a:lnTo>
                  <a:cubicBezTo>
                    <a:pt x="3610382" y="0"/>
                    <a:pt x="3621523" y="11141"/>
                    <a:pt x="3621523" y="24884"/>
                  </a:cubicBezTo>
                  <a:lnTo>
                    <a:pt x="3621523" y="1384333"/>
                  </a:lnTo>
                  <a:cubicBezTo>
                    <a:pt x="3621523" y="1398076"/>
                    <a:pt x="3610382" y="1409217"/>
                    <a:pt x="3596639" y="1409217"/>
                  </a:cubicBezTo>
                  <a:lnTo>
                    <a:pt x="24884" y="1409217"/>
                  </a:lnTo>
                  <a:cubicBezTo>
                    <a:pt x="11141" y="1409217"/>
                    <a:pt x="0" y="1398076"/>
                    <a:pt x="0" y="1384333"/>
                  </a:cubicBezTo>
                  <a:lnTo>
                    <a:pt x="0" y="24884"/>
                  </a:lnTo>
                  <a:cubicBezTo>
                    <a:pt x="0" y="11141"/>
                    <a:pt x="11141" y="0"/>
                    <a:pt x="24884" y="0"/>
                  </a:cubicBezTo>
                  <a:close/>
                </a:path>
              </a:pathLst>
            </a:custGeom>
            <a:solidFill>
              <a:srgbClr val="574AC4"/>
            </a:solidFill>
          </p:spPr>
        </p:sp>
        <p:sp>
          <p:nvSpPr>
            <p:cNvPr name="TextBox 14" id="14"/>
            <p:cNvSpPr txBox="true"/>
            <p:nvPr/>
          </p:nvSpPr>
          <p:spPr>
            <a:xfrm>
              <a:off x="0" y="-38100"/>
              <a:ext cx="3621523" cy="1447317"/>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2258078" y="2650892"/>
            <a:ext cx="15380860" cy="5601278"/>
            <a:chOff x="0" y="0"/>
            <a:chExt cx="2236780" cy="814572"/>
          </a:xfrm>
        </p:grpSpPr>
        <p:sp>
          <p:nvSpPr>
            <p:cNvPr name="Freeform 16" id="16"/>
            <p:cNvSpPr/>
            <p:nvPr/>
          </p:nvSpPr>
          <p:spPr>
            <a:xfrm flipH="false" flipV="false" rot="0">
              <a:off x="0" y="0"/>
              <a:ext cx="2236780" cy="814572"/>
            </a:xfrm>
            <a:custGeom>
              <a:avLst/>
              <a:gdLst/>
              <a:ahLst/>
              <a:cxnLst/>
              <a:rect r="r" b="b" t="t" l="l"/>
              <a:pathLst>
                <a:path h="814572" w="2236780">
                  <a:moveTo>
                    <a:pt x="11577" y="0"/>
                  </a:moveTo>
                  <a:lnTo>
                    <a:pt x="2225203" y="0"/>
                  </a:lnTo>
                  <a:cubicBezTo>
                    <a:pt x="2231597" y="0"/>
                    <a:pt x="2236780" y="5183"/>
                    <a:pt x="2236780" y="11577"/>
                  </a:cubicBezTo>
                  <a:lnTo>
                    <a:pt x="2236780" y="802995"/>
                  </a:lnTo>
                  <a:cubicBezTo>
                    <a:pt x="2236780" y="809389"/>
                    <a:pt x="2231597" y="814572"/>
                    <a:pt x="2225203" y="814572"/>
                  </a:cubicBezTo>
                  <a:lnTo>
                    <a:pt x="11577" y="814572"/>
                  </a:lnTo>
                  <a:cubicBezTo>
                    <a:pt x="5183" y="814572"/>
                    <a:pt x="0" y="809389"/>
                    <a:pt x="0" y="802995"/>
                  </a:cubicBezTo>
                  <a:lnTo>
                    <a:pt x="0" y="11577"/>
                  </a:lnTo>
                  <a:cubicBezTo>
                    <a:pt x="0" y="5183"/>
                    <a:pt x="5183" y="0"/>
                    <a:pt x="11577" y="0"/>
                  </a:cubicBezTo>
                  <a:close/>
                </a:path>
              </a:pathLst>
            </a:custGeom>
            <a:blipFill>
              <a:blip r:embed="rId16"/>
              <a:stretch>
                <a:fillRect l="0" t="-561" r="0" b="-561"/>
              </a:stretch>
            </a:blipFill>
          </p:spPr>
        </p:sp>
      </p:grpSp>
      <p:grpSp>
        <p:nvGrpSpPr>
          <p:cNvPr name="Group 17" id="17"/>
          <p:cNvGrpSpPr/>
          <p:nvPr/>
        </p:nvGrpSpPr>
        <p:grpSpPr>
          <a:xfrm rot="0">
            <a:off x="0" y="7817467"/>
            <a:ext cx="8477488" cy="1895810"/>
            <a:chOff x="0" y="0"/>
            <a:chExt cx="2232754" cy="499308"/>
          </a:xfrm>
        </p:grpSpPr>
        <p:sp>
          <p:nvSpPr>
            <p:cNvPr name="Freeform 18" id="18"/>
            <p:cNvSpPr/>
            <p:nvPr/>
          </p:nvSpPr>
          <p:spPr>
            <a:xfrm flipH="false" flipV="false" rot="0">
              <a:off x="0" y="0"/>
              <a:ext cx="2232754" cy="499308"/>
            </a:xfrm>
            <a:custGeom>
              <a:avLst/>
              <a:gdLst/>
              <a:ahLst/>
              <a:cxnLst/>
              <a:rect r="r" b="b" t="t" l="l"/>
              <a:pathLst>
                <a:path h="499308" w="2232754">
                  <a:moveTo>
                    <a:pt x="2029554" y="0"/>
                  </a:moveTo>
                  <a:lnTo>
                    <a:pt x="0" y="0"/>
                  </a:lnTo>
                  <a:lnTo>
                    <a:pt x="0" y="499308"/>
                  </a:lnTo>
                  <a:lnTo>
                    <a:pt x="2029554" y="499308"/>
                  </a:lnTo>
                  <a:lnTo>
                    <a:pt x="2232754" y="249654"/>
                  </a:lnTo>
                  <a:lnTo>
                    <a:pt x="2029554" y="0"/>
                  </a:lnTo>
                  <a:close/>
                </a:path>
              </a:pathLst>
            </a:custGeom>
            <a:solidFill>
              <a:srgbClr val="574AC4"/>
            </a:solidFill>
            <a:ln w="19050" cap="sq">
              <a:solidFill>
                <a:srgbClr val="000000"/>
              </a:solidFill>
              <a:prstDash val="solid"/>
              <a:miter/>
            </a:ln>
          </p:spPr>
        </p:sp>
        <p:sp>
          <p:nvSpPr>
            <p:cNvPr name="TextBox 19" id="19"/>
            <p:cNvSpPr txBox="true"/>
            <p:nvPr/>
          </p:nvSpPr>
          <p:spPr>
            <a:xfrm>
              <a:off x="0" y="-66675"/>
              <a:ext cx="2118454" cy="565983"/>
            </a:xfrm>
            <a:prstGeom prst="rect">
              <a:avLst/>
            </a:prstGeom>
          </p:spPr>
          <p:txBody>
            <a:bodyPr anchor="ctr" rtlCol="false" tIns="50800" lIns="50800" bIns="50800" rIns="50800"/>
            <a:lstStyle/>
            <a:p>
              <a:pPr algn="ctr">
                <a:lnSpc>
                  <a:spcPts val="4620"/>
                </a:lnSpc>
              </a:pPr>
              <a:r>
                <a:rPr lang="en-US" sz="3300">
                  <a:solidFill>
                    <a:srgbClr val="FFFFFF"/>
                  </a:solidFill>
                  <a:latin typeface="Open Sans"/>
                </a:rPr>
                <a:t> Công dụng: giúp theo sát được các thông tin mượn sách của độc giả</a:t>
              </a:r>
            </a:p>
          </p:txBody>
        </p:sp>
      </p:grpSp>
      <p:sp>
        <p:nvSpPr>
          <p:cNvPr name="TextBox 20" id="20"/>
          <p:cNvSpPr txBox="true"/>
          <p:nvPr/>
        </p:nvSpPr>
        <p:spPr>
          <a:xfrm rot="0">
            <a:off x="1028700" y="968915"/>
            <a:ext cx="6977808" cy="914400"/>
          </a:xfrm>
          <a:prstGeom prst="rect">
            <a:avLst/>
          </a:prstGeom>
        </p:spPr>
        <p:txBody>
          <a:bodyPr anchor="t" rtlCol="false" tIns="0" lIns="0" bIns="0" rIns="0">
            <a:spAutoFit/>
          </a:bodyPr>
          <a:lstStyle/>
          <a:p>
            <a:pPr algn="l">
              <a:lnSpc>
                <a:spcPts val="7200"/>
              </a:lnSpc>
            </a:pPr>
            <a:r>
              <a:rPr lang="en-US" sz="6000">
                <a:solidFill>
                  <a:srgbClr val="000000"/>
                </a:solidFill>
                <a:latin typeface="Montserrat Bold"/>
              </a:rPr>
              <a:t>3 - Quản độc giả</a:t>
            </a:r>
          </a:p>
        </p:txBody>
      </p:sp>
    </p:spTree>
  </p:cSld>
  <p:clrMapOvr>
    <a:masterClrMapping/>
  </p:clrMapOvr>
  <p:transition spd="fast">
    <p:wipe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5F5FA"/>
        </a:solidFill>
      </p:bgPr>
    </p:bg>
    <p:spTree>
      <p:nvGrpSpPr>
        <p:cNvPr id="1" name=""/>
        <p:cNvGrpSpPr/>
        <p:nvPr/>
      </p:nvGrpSpPr>
      <p:grpSpPr>
        <a:xfrm>
          <a:off x="0" y="0"/>
          <a:ext cx="0" cy="0"/>
          <a:chOff x="0" y="0"/>
          <a:chExt cx="0" cy="0"/>
        </a:xfrm>
      </p:grpSpPr>
      <p:sp>
        <p:nvSpPr>
          <p:cNvPr name="Freeform 2" id="2"/>
          <p:cNvSpPr/>
          <p:nvPr/>
        </p:nvSpPr>
        <p:spPr>
          <a:xfrm flipH="false" flipV="false" rot="0">
            <a:off x="12231686" y="16"/>
            <a:ext cx="6056296" cy="8356268"/>
          </a:xfrm>
          <a:custGeom>
            <a:avLst/>
            <a:gdLst/>
            <a:ahLst/>
            <a:cxnLst/>
            <a:rect r="r" b="b" t="t" l="l"/>
            <a:pathLst>
              <a:path h="8356268" w="6056296">
                <a:moveTo>
                  <a:pt x="0" y="0"/>
                </a:moveTo>
                <a:lnTo>
                  <a:pt x="6056296" y="0"/>
                </a:lnTo>
                <a:lnTo>
                  <a:pt x="6056296" y="8356268"/>
                </a:lnTo>
                <a:lnTo>
                  <a:pt x="0" y="83562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36752" y="0"/>
            <a:ext cx="7578421" cy="5541853"/>
          </a:xfrm>
          <a:custGeom>
            <a:avLst/>
            <a:gdLst/>
            <a:ahLst/>
            <a:cxnLst/>
            <a:rect r="r" b="b" t="t" l="l"/>
            <a:pathLst>
              <a:path h="5541853" w="7578421">
                <a:moveTo>
                  <a:pt x="0" y="0"/>
                </a:moveTo>
                <a:lnTo>
                  <a:pt x="7578421" y="0"/>
                </a:lnTo>
                <a:lnTo>
                  <a:pt x="7578421" y="5541853"/>
                </a:lnTo>
                <a:lnTo>
                  <a:pt x="0" y="55418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36750" y="2"/>
            <a:ext cx="8356268" cy="6056296"/>
          </a:xfrm>
          <a:custGeom>
            <a:avLst/>
            <a:gdLst/>
            <a:ahLst/>
            <a:cxnLst/>
            <a:rect r="r" b="b" t="t" l="l"/>
            <a:pathLst>
              <a:path h="6056296" w="8356268">
                <a:moveTo>
                  <a:pt x="0" y="0"/>
                </a:moveTo>
                <a:lnTo>
                  <a:pt x="8356268" y="0"/>
                </a:lnTo>
                <a:lnTo>
                  <a:pt x="8356268" y="6056296"/>
                </a:lnTo>
                <a:lnTo>
                  <a:pt x="0" y="60562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5" id="5"/>
          <p:cNvSpPr txBox="true"/>
          <p:nvPr/>
        </p:nvSpPr>
        <p:spPr>
          <a:xfrm rot="0">
            <a:off x="3553125" y="276225"/>
            <a:ext cx="11181750" cy="752475"/>
          </a:xfrm>
          <a:prstGeom prst="rect">
            <a:avLst/>
          </a:prstGeom>
        </p:spPr>
        <p:txBody>
          <a:bodyPr anchor="t" rtlCol="false" tIns="0" lIns="0" bIns="0" rIns="0">
            <a:spAutoFit/>
          </a:bodyPr>
          <a:lstStyle/>
          <a:p>
            <a:pPr algn="ctr">
              <a:lnSpc>
                <a:spcPts val="5999"/>
              </a:lnSpc>
            </a:pPr>
            <a:r>
              <a:rPr lang="en-US" sz="4999">
                <a:solidFill>
                  <a:srgbClr val="000000"/>
                </a:solidFill>
                <a:latin typeface="Open Sans Bold"/>
              </a:rPr>
              <a:t>Bảng phân công công việc</a:t>
            </a:r>
          </a:p>
        </p:txBody>
      </p:sp>
      <p:grpSp>
        <p:nvGrpSpPr>
          <p:cNvPr name="Group 6" id="6"/>
          <p:cNvGrpSpPr/>
          <p:nvPr/>
        </p:nvGrpSpPr>
        <p:grpSpPr>
          <a:xfrm rot="0">
            <a:off x="0" y="5143484"/>
            <a:ext cx="8037868" cy="5143566"/>
            <a:chOff x="0" y="0"/>
            <a:chExt cx="3747467" cy="2398067"/>
          </a:xfrm>
        </p:grpSpPr>
        <p:sp>
          <p:nvSpPr>
            <p:cNvPr name="Freeform 7" id="7"/>
            <p:cNvSpPr/>
            <p:nvPr/>
          </p:nvSpPr>
          <p:spPr>
            <a:xfrm flipH="false" flipV="false" rot="0">
              <a:off x="0" y="0"/>
              <a:ext cx="3747516" cy="2398014"/>
            </a:xfrm>
            <a:custGeom>
              <a:avLst/>
              <a:gdLst/>
              <a:ahLst/>
              <a:cxnLst/>
              <a:rect r="r" b="b" t="t" l="l"/>
              <a:pathLst>
                <a:path h="2398014" w="3747516">
                  <a:moveTo>
                    <a:pt x="2450846" y="0"/>
                  </a:moveTo>
                  <a:cubicBezTo>
                    <a:pt x="1653286" y="0"/>
                    <a:pt x="681355" y="308229"/>
                    <a:pt x="0" y="751078"/>
                  </a:cubicBezTo>
                  <a:lnTo>
                    <a:pt x="0" y="2398014"/>
                  </a:lnTo>
                  <a:lnTo>
                    <a:pt x="1560830" y="2398014"/>
                  </a:lnTo>
                  <a:cubicBezTo>
                    <a:pt x="1578864" y="2354834"/>
                    <a:pt x="1596898" y="2313686"/>
                    <a:pt x="1615948" y="2273554"/>
                  </a:cubicBezTo>
                  <a:cubicBezTo>
                    <a:pt x="2038223" y="1401826"/>
                    <a:pt x="2607945" y="1671701"/>
                    <a:pt x="3403473" y="1389888"/>
                  </a:cubicBezTo>
                  <a:cubicBezTo>
                    <a:pt x="3706368" y="1282573"/>
                    <a:pt x="3747516" y="797052"/>
                    <a:pt x="3589020" y="463042"/>
                  </a:cubicBezTo>
                  <a:cubicBezTo>
                    <a:pt x="3430524" y="130175"/>
                    <a:pt x="2993136" y="30861"/>
                    <a:pt x="2650109" y="6858"/>
                  </a:cubicBezTo>
                  <a:cubicBezTo>
                    <a:pt x="2585085" y="2159"/>
                    <a:pt x="2518537" y="0"/>
                    <a:pt x="2450846" y="0"/>
                  </a:cubicBezTo>
                  <a:close/>
                </a:path>
              </a:pathLst>
            </a:custGeom>
            <a:solidFill>
              <a:srgbClr val="ECD3ED"/>
            </a:solidFill>
          </p:spPr>
        </p:sp>
      </p:grpSp>
      <p:grpSp>
        <p:nvGrpSpPr>
          <p:cNvPr name="Group 8" id="8"/>
          <p:cNvGrpSpPr/>
          <p:nvPr/>
        </p:nvGrpSpPr>
        <p:grpSpPr>
          <a:xfrm rot="0">
            <a:off x="8319518" y="5444210"/>
            <a:ext cx="9968482" cy="4841736"/>
            <a:chOff x="0" y="0"/>
            <a:chExt cx="6176173" cy="2999795"/>
          </a:xfrm>
        </p:grpSpPr>
        <p:sp>
          <p:nvSpPr>
            <p:cNvPr name="Freeform 9" id="9"/>
            <p:cNvSpPr/>
            <p:nvPr/>
          </p:nvSpPr>
          <p:spPr>
            <a:xfrm flipH="false" flipV="false" rot="0">
              <a:off x="127" y="127"/>
              <a:ext cx="6176137" cy="2999613"/>
            </a:xfrm>
            <a:custGeom>
              <a:avLst/>
              <a:gdLst/>
              <a:ahLst/>
              <a:cxnLst/>
              <a:rect r="r" b="b" t="t" l="l"/>
              <a:pathLst>
                <a:path h="2999613" w="6176137">
                  <a:moveTo>
                    <a:pt x="5837174" y="0"/>
                  </a:moveTo>
                  <a:cubicBezTo>
                    <a:pt x="6047740" y="0"/>
                    <a:pt x="6176137" y="52197"/>
                    <a:pt x="6176137" y="52197"/>
                  </a:cubicBezTo>
                  <a:lnTo>
                    <a:pt x="6176137" y="2999613"/>
                  </a:lnTo>
                  <a:lnTo>
                    <a:pt x="0" y="2999613"/>
                  </a:lnTo>
                  <a:cubicBezTo>
                    <a:pt x="24892" y="1035685"/>
                    <a:pt x="3244215" y="2415413"/>
                    <a:pt x="4226179" y="1037336"/>
                  </a:cubicBezTo>
                  <a:cubicBezTo>
                    <a:pt x="4849749" y="159639"/>
                    <a:pt x="5469001" y="0"/>
                    <a:pt x="5837174" y="0"/>
                  </a:cubicBezTo>
                  <a:close/>
                </a:path>
              </a:pathLst>
            </a:custGeom>
            <a:solidFill>
              <a:srgbClr val="D8D8D8"/>
            </a:solidFill>
          </p:spPr>
        </p:sp>
      </p:grpSp>
      <p:sp>
        <p:nvSpPr>
          <p:cNvPr name="Freeform 10" id="10"/>
          <p:cNvSpPr/>
          <p:nvPr/>
        </p:nvSpPr>
        <p:spPr>
          <a:xfrm flipH="false" flipV="false" rot="0">
            <a:off x="12903324" y="0"/>
            <a:ext cx="5777123" cy="5143484"/>
          </a:xfrm>
          <a:custGeom>
            <a:avLst/>
            <a:gdLst/>
            <a:ahLst/>
            <a:cxnLst/>
            <a:rect r="r" b="b" t="t" l="l"/>
            <a:pathLst>
              <a:path h="5143484" w="5777123">
                <a:moveTo>
                  <a:pt x="0" y="0"/>
                </a:moveTo>
                <a:lnTo>
                  <a:pt x="5777122" y="0"/>
                </a:lnTo>
                <a:lnTo>
                  <a:pt x="5777122" y="5143484"/>
                </a:lnTo>
                <a:lnTo>
                  <a:pt x="0" y="514348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aphicFrame>
        <p:nvGraphicFramePr>
          <p:cNvPr name="Table 11" id="11"/>
          <p:cNvGraphicFramePr>
            <a:graphicFrameLocks noGrp="true"/>
          </p:cNvGraphicFramePr>
          <p:nvPr/>
        </p:nvGraphicFramePr>
        <p:xfrm>
          <a:off x="483129" y="1340659"/>
          <a:ext cx="17321743" cy="8427982"/>
        </p:xfrm>
        <a:graphic>
          <a:graphicData uri="http://schemas.openxmlformats.org/drawingml/2006/table">
            <a:tbl>
              <a:tblPr/>
              <a:tblGrid>
                <a:gridCol w="5004159"/>
                <a:gridCol w="6738174"/>
                <a:gridCol w="5579409"/>
              </a:tblGrid>
              <a:tr h="1007806">
                <a:tc>
                  <a:txBody>
                    <a:bodyPr anchor="t" rtlCol="false"/>
                    <a:lstStyle/>
                    <a:p>
                      <a:pPr algn="ctr">
                        <a:lnSpc>
                          <a:spcPts val="4479"/>
                        </a:lnSpc>
                        <a:defRPr/>
                      </a:pPr>
                      <a:r>
                        <a:rPr lang="en-US" sz="3199">
                          <a:solidFill>
                            <a:srgbClr val="000000"/>
                          </a:solidFill>
                          <a:latin typeface="Arimo Bold"/>
                        </a:rPr>
                        <a:t>Họ tên - MSSV</a:t>
                      </a:r>
                      <a:endParaRPr lang="en-US" sz="1100"/>
                    </a:p>
                  </a:txBody>
                  <a:tcPr marL="133350" marR="133350" marT="133350" marB="13335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8D5F8"/>
                    </a:solidFill>
                  </a:tcPr>
                </a:tc>
                <a:tc>
                  <a:txBody>
                    <a:bodyPr anchor="t" rtlCol="false"/>
                    <a:lstStyle/>
                    <a:p>
                      <a:pPr algn="ctr">
                        <a:lnSpc>
                          <a:spcPts val="4479"/>
                        </a:lnSpc>
                        <a:defRPr/>
                      </a:pPr>
                      <a:r>
                        <a:rPr lang="en-US" sz="3199">
                          <a:solidFill>
                            <a:srgbClr val="000000"/>
                          </a:solidFill>
                          <a:latin typeface="Arimo Bold"/>
                        </a:rPr>
                        <a:t>Nhiệm vụ phân công</a:t>
                      </a:r>
                      <a:endParaRPr lang="en-US" sz="1100"/>
                    </a:p>
                  </a:txBody>
                  <a:tcPr marL="133350" marR="133350" marT="133350" marB="13335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8D5F8"/>
                    </a:solidFill>
                  </a:tcPr>
                </a:tc>
                <a:tc>
                  <a:txBody>
                    <a:bodyPr anchor="t" rtlCol="false"/>
                    <a:lstStyle/>
                    <a:p>
                      <a:pPr algn="ctr">
                        <a:lnSpc>
                          <a:spcPts val="4479"/>
                        </a:lnSpc>
                        <a:defRPr/>
                      </a:pPr>
                      <a:r>
                        <a:rPr lang="en-US" sz="3199">
                          <a:solidFill>
                            <a:srgbClr val="000000"/>
                          </a:solidFill>
                          <a:latin typeface="Arimo Bold"/>
                        </a:rPr>
                        <a:t>Đánh giá</a:t>
                      </a:r>
                      <a:endParaRPr lang="en-US" sz="1100"/>
                    </a:p>
                  </a:txBody>
                  <a:tcPr marL="133350" marR="133350" marT="133350" marB="13335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8D5F8"/>
                    </a:solidFill>
                  </a:tcPr>
                </a:tc>
              </a:tr>
              <a:tr h="1484035">
                <a:tc>
                  <a:txBody>
                    <a:bodyPr anchor="t" rtlCol="false"/>
                    <a:lstStyle/>
                    <a:p>
                      <a:pPr algn="ctr">
                        <a:lnSpc>
                          <a:spcPts val="4199"/>
                        </a:lnSpc>
                        <a:defRPr/>
                      </a:pPr>
                      <a:r>
                        <a:rPr lang="en-US" sz="2999">
                          <a:solidFill>
                            <a:srgbClr val="000000"/>
                          </a:solidFill>
                          <a:latin typeface="Arimo"/>
                        </a:rPr>
                        <a:t>Nguyễn Trần Nam Phương</a:t>
                      </a:r>
                      <a:endParaRPr lang="en-US" sz="1100"/>
                    </a:p>
                    <a:p>
                      <a:pPr algn="ctr">
                        <a:lnSpc>
                          <a:spcPts val="4199"/>
                        </a:lnSpc>
                      </a:pPr>
                      <a:r>
                        <a:rPr lang="en-US" sz="2999">
                          <a:solidFill>
                            <a:srgbClr val="000000"/>
                          </a:solidFill>
                          <a:latin typeface="Arimo"/>
                        </a:rPr>
                        <a:t>48.01.104.107</a:t>
                      </a:r>
                    </a:p>
                  </a:txBody>
                  <a:tcPr marL="133350" marR="133350" marT="133350" marB="13335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AF0FA"/>
                    </a:solidFill>
                  </a:tcPr>
                </a:tc>
                <a:tc>
                  <a:txBody>
                    <a:bodyPr anchor="t" rtlCol="false"/>
                    <a:lstStyle/>
                    <a:p>
                      <a:pPr algn="ctr">
                        <a:lnSpc>
                          <a:spcPts val="4199"/>
                        </a:lnSpc>
                        <a:defRPr/>
                      </a:pPr>
                      <a:r>
                        <a:rPr lang="en-US" sz="2999">
                          <a:solidFill>
                            <a:srgbClr val="000000"/>
                          </a:solidFill>
                          <a:latin typeface="Arimo"/>
                        </a:rPr>
                        <a:t>Làm PowerPoint, kiểm tra chức năng.</a:t>
                      </a:r>
                      <a:endParaRPr lang="en-US" sz="1100"/>
                    </a:p>
                  </a:txBody>
                  <a:tcPr marL="133350" marR="133350" marT="133350" marB="13335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AF0FA"/>
                    </a:solidFill>
                  </a:tcPr>
                </a:tc>
                <a:tc>
                  <a:txBody>
                    <a:bodyPr anchor="t" rtlCol="false"/>
                    <a:lstStyle/>
                    <a:p>
                      <a:pPr algn="ctr">
                        <a:lnSpc>
                          <a:spcPts val="4199"/>
                        </a:lnSpc>
                        <a:defRPr/>
                      </a:pPr>
                      <a:r>
                        <a:rPr lang="en-US" sz="2999">
                          <a:solidFill>
                            <a:srgbClr val="000000"/>
                          </a:solidFill>
                          <a:latin typeface="Arimo"/>
                        </a:rPr>
                        <a:t>Hoàn thành tốt nhiệm vụ được giao (100%)</a:t>
                      </a:r>
                      <a:endParaRPr lang="en-US" sz="1100"/>
                    </a:p>
                  </a:txBody>
                  <a:tcPr marL="133350" marR="133350" marT="133350" marB="13335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AF0FA"/>
                    </a:solidFill>
                  </a:tcPr>
                </a:tc>
              </a:tr>
              <a:tr h="1484035">
                <a:tc>
                  <a:txBody>
                    <a:bodyPr anchor="t" rtlCol="false"/>
                    <a:lstStyle/>
                    <a:p>
                      <a:pPr algn="ctr">
                        <a:lnSpc>
                          <a:spcPts val="4199"/>
                        </a:lnSpc>
                        <a:defRPr/>
                      </a:pPr>
                      <a:r>
                        <a:rPr lang="en-US" sz="2999">
                          <a:solidFill>
                            <a:srgbClr val="000000"/>
                          </a:solidFill>
                          <a:latin typeface="Arimo"/>
                        </a:rPr>
                        <a:t>Nguyễn Thị Như Ý</a:t>
                      </a:r>
                      <a:endParaRPr lang="en-US" sz="1100"/>
                    </a:p>
                    <a:p>
                      <a:pPr algn="ctr">
                        <a:lnSpc>
                          <a:spcPts val="4199"/>
                        </a:lnSpc>
                      </a:pPr>
                      <a:r>
                        <a:rPr lang="en-US" sz="2999">
                          <a:solidFill>
                            <a:srgbClr val="000000"/>
                          </a:solidFill>
                          <a:latin typeface="Arimo"/>
                        </a:rPr>
                        <a:t>48.01.104.151</a:t>
                      </a:r>
                    </a:p>
                  </a:txBody>
                  <a:tcPr marL="133350" marR="133350" marT="133350" marB="13335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AF0FA"/>
                    </a:solidFill>
                  </a:tcPr>
                </a:tc>
                <a:tc>
                  <a:txBody>
                    <a:bodyPr anchor="t" rtlCol="false"/>
                    <a:lstStyle/>
                    <a:p>
                      <a:pPr algn="ctr">
                        <a:lnSpc>
                          <a:spcPts val="4199"/>
                        </a:lnSpc>
                        <a:defRPr/>
                      </a:pPr>
                      <a:r>
                        <a:rPr lang="en-US" sz="2999">
                          <a:solidFill>
                            <a:srgbClr val="000000"/>
                          </a:solidFill>
                          <a:latin typeface="Arimo"/>
                        </a:rPr>
                        <a:t>Làm báo cáo, kiểm tra chức năng.</a:t>
                      </a:r>
                      <a:endParaRPr lang="en-US" sz="1100"/>
                    </a:p>
                  </a:txBody>
                  <a:tcPr marL="133350" marR="133350" marT="133350" marB="13335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AF0FA"/>
                    </a:solidFill>
                  </a:tcPr>
                </a:tc>
                <a:tc>
                  <a:txBody>
                    <a:bodyPr anchor="t" rtlCol="false"/>
                    <a:lstStyle/>
                    <a:p>
                      <a:pPr algn="ctr">
                        <a:lnSpc>
                          <a:spcPts val="4199"/>
                        </a:lnSpc>
                        <a:defRPr/>
                      </a:pPr>
                      <a:r>
                        <a:rPr lang="en-US" sz="2999">
                          <a:solidFill>
                            <a:srgbClr val="000000"/>
                          </a:solidFill>
                          <a:latin typeface="Arimo"/>
                        </a:rPr>
                        <a:t>Hoàn thành tốt nhiệm vụ được giao (100%)</a:t>
                      </a:r>
                      <a:endParaRPr lang="en-US" sz="1100"/>
                    </a:p>
                  </a:txBody>
                  <a:tcPr marL="133350" marR="133350" marT="133350" marB="13335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AF0FA"/>
                    </a:solidFill>
                  </a:tcPr>
                </a:tc>
              </a:tr>
              <a:tr h="1484035">
                <a:tc>
                  <a:txBody>
                    <a:bodyPr anchor="t" rtlCol="false"/>
                    <a:lstStyle/>
                    <a:p>
                      <a:pPr algn="ctr">
                        <a:lnSpc>
                          <a:spcPts val="4199"/>
                        </a:lnSpc>
                        <a:defRPr/>
                      </a:pPr>
                      <a:r>
                        <a:rPr lang="en-US" sz="2999">
                          <a:solidFill>
                            <a:srgbClr val="000000"/>
                          </a:solidFill>
                          <a:latin typeface="Arimo"/>
                        </a:rPr>
                        <a:t>Cao Vinh Quang</a:t>
                      </a:r>
                      <a:endParaRPr lang="en-US" sz="1100"/>
                    </a:p>
                    <a:p>
                      <a:pPr algn="ctr">
                        <a:lnSpc>
                          <a:spcPts val="4199"/>
                        </a:lnSpc>
                      </a:pPr>
                      <a:r>
                        <a:rPr lang="en-US" sz="2999">
                          <a:solidFill>
                            <a:srgbClr val="000000"/>
                          </a:solidFill>
                          <a:latin typeface="Arimo"/>
                        </a:rPr>
                        <a:t>48.01.104.111</a:t>
                      </a:r>
                    </a:p>
                  </a:txBody>
                  <a:tcPr marL="133350" marR="133350" marT="133350" marB="13335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AF0FA"/>
                    </a:solidFill>
                  </a:tcPr>
                </a:tc>
                <a:tc>
                  <a:txBody>
                    <a:bodyPr anchor="t" rtlCol="false"/>
                    <a:lstStyle/>
                    <a:p>
                      <a:pPr algn="ctr">
                        <a:lnSpc>
                          <a:spcPts val="4199"/>
                        </a:lnSpc>
                        <a:defRPr/>
                      </a:pPr>
                      <a:r>
                        <a:rPr lang="en-US" sz="2999">
                          <a:solidFill>
                            <a:srgbClr val="000000"/>
                          </a:solidFill>
                          <a:latin typeface="Arimo"/>
                        </a:rPr>
                        <a:t>Code backend, kiểm tra chức năng, thuyết trình.</a:t>
                      </a:r>
                      <a:endParaRPr lang="en-US" sz="1100"/>
                    </a:p>
                  </a:txBody>
                  <a:tcPr marL="133350" marR="133350" marT="133350" marB="13335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AF0FA"/>
                    </a:solidFill>
                  </a:tcPr>
                </a:tc>
                <a:tc>
                  <a:txBody>
                    <a:bodyPr anchor="t" rtlCol="false"/>
                    <a:lstStyle/>
                    <a:p>
                      <a:pPr algn="ctr">
                        <a:lnSpc>
                          <a:spcPts val="4199"/>
                        </a:lnSpc>
                        <a:defRPr/>
                      </a:pPr>
                      <a:r>
                        <a:rPr lang="en-US" sz="2999">
                          <a:solidFill>
                            <a:srgbClr val="000000"/>
                          </a:solidFill>
                          <a:latin typeface="Arimo"/>
                        </a:rPr>
                        <a:t>Hoàn thành tốt nhiệm vụ được giao (100%)</a:t>
                      </a:r>
                      <a:endParaRPr lang="en-US" sz="1100"/>
                    </a:p>
                  </a:txBody>
                  <a:tcPr marL="133350" marR="133350" marT="133350" marB="13335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AF0FA"/>
                    </a:solidFill>
                  </a:tcPr>
                </a:tc>
              </a:tr>
              <a:tr h="1484035">
                <a:tc>
                  <a:txBody>
                    <a:bodyPr anchor="t" rtlCol="false"/>
                    <a:lstStyle/>
                    <a:p>
                      <a:pPr algn="ctr">
                        <a:lnSpc>
                          <a:spcPts val="4199"/>
                        </a:lnSpc>
                        <a:defRPr/>
                      </a:pPr>
                      <a:r>
                        <a:rPr lang="en-US" sz="2999">
                          <a:solidFill>
                            <a:srgbClr val="000000"/>
                          </a:solidFill>
                          <a:latin typeface="Arimo"/>
                        </a:rPr>
                        <a:t>Lê Hồng Anh</a:t>
                      </a:r>
                      <a:endParaRPr lang="en-US" sz="1100"/>
                    </a:p>
                    <a:p>
                      <a:pPr algn="ctr">
                        <a:lnSpc>
                          <a:spcPts val="4199"/>
                        </a:lnSpc>
                      </a:pPr>
                      <a:r>
                        <a:rPr lang="en-US" sz="2999">
                          <a:solidFill>
                            <a:srgbClr val="000000"/>
                          </a:solidFill>
                          <a:latin typeface="Arimo"/>
                        </a:rPr>
                        <a:t>48.01.104.003</a:t>
                      </a:r>
                    </a:p>
                  </a:txBody>
                  <a:tcPr marL="133350" marR="133350" marT="133350" marB="13335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AF0FA"/>
                    </a:solidFill>
                  </a:tcPr>
                </a:tc>
                <a:tc>
                  <a:txBody>
                    <a:bodyPr anchor="t" rtlCol="false"/>
                    <a:lstStyle/>
                    <a:p>
                      <a:pPr algn="ctr">
                        <a:lnSpc>
                          <a:spcPts val="4199"/>
                        </a:lnSpc>
                        <a:defRPr/>
                      </a:pPr>
                      <a:r>
                        <a:rPr lang="en-US" sz="2999">
                          <a:solidFill>
                            <a:srgbClr val="000000"/>
                          </a:solidFill>
                          <a:latin typeface="Arimo"/>
                        </a:rPr>
                        <a:t>Code backend và SQL, kiểm tra chức năng, thuyết trình.</a:t>
                      </a:r>
                      <a:endParaRPr lang="en-US" sz="1100"/>
                    </a:p>
                  </a:txBody>
                  <a:tcPr marL="133350" marR="133350" marT="133350" marB="13335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AF0FA"/>
                    </a:solidFill>
                  </a:tcPr>
                </a:tc>
                <a:tc>
                  <a:txBody>
                    <a:bodyPr anchor="t" rtlCol="false"/>
                    <a:lstStyle/>
                    <a:p>
                      <a:pPr algn="ctr">
                        <a:lnSpc>
                          <a:spcPts val="4199"/>
                        </a:lnSpc>
                        <a:defRPr/>
                      </a:pPr>
                      <a:r>
                        <a:rPr lang="en-US" sz="2999">
                          <a:solidFill>
                            <a:srgbClr val="000000"/>
                          </a:solidFill>
                          <a:latin typeface="Arimo"/>
                        </a:rPr>
                        <a:t>Hoàn thành tốt nhiệm vụ được giao (100%)</a:t>
                      </a:r>
                      <a:endParaRPr lang="en-US" sz="1100"/>
                    </a:p>
                  </a:txBody>
                  <a:tcPr marL="133350" marR="133350" marT="133350" marB="13335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AF0FA"/>
                    </a:solidFill>
                  </a:tcPr>
                </a:tc>
              </a:tr>
              <a:tr h="1484035">
                <a:tc>
                  <a:txBody>
                    <a:bodyPr anchor="t" rtlCol="false"/>
                    <a:lstStyle/>
                    <a:p>
                      <a:pPr algn="ctr">
                        <a:lnSpc>
                          <a:spcPts val="4199"/>
                        </a:lnSpc>
                        <a:defRPr/>
                      </a:pPr>
                      <a:r>
                        <a:rPr lang="en-US" sz="2999">
                          <a:solidFill>
                            <a:srgbClr val="000000"/>
                          </a:solidFill>
                          <a:latin typeface="Arimo"/>
                        </a:rPr>
                        <a:t>Nguyễn Thanh Bình</a:t>
                      </a:r>
                      <a:endParaRPr lang="en-US" sz="1100"/>
                    </a:p>
                    <a:p>
                      <a:pPr algn="ctr">
                        <a:lnSpc>
                          <a:spcPts val="4199"/>
                        </a:lnSpc>
                      </a:pPr>
                      <a:r>
                        <a:rPr lang="en-US" sz="2999">
                          <a:solidFill>
                            <a:srgbClr val="000000"/>
                          </a:solidFill>
                          <a:latin typeface="Arimo"/>
                        </a:rPr>
                        <a:t>47.01.104.052</a:t>
                      </a:r>
                    </a:p>
                  </a:txBody>
                  <a:tcPr marL="133350" marR="133350" marT="133350" marB="13335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AF0FA"/>
                    </a:solidFill>
                  </a:tcPr>
                </a:tc>
                <a:tc>
                  <a:txBody>
                    <a:bodyPr anchor="t" rtlCol="false"/>
                    <a:lstStyle/>
                    <a:p>
                      <a:pPr algn="ctr">
                        <a:lnSpc>
                          <a:spcPts val="4199"/>
                        </a:lnSpc>
                        <a:defRPr/>
                      </a:pPr>
                      <a:r>
                        <a:rPr lang="en-US" sz="2999">
                          <a:solidFill>
                            <a:srgbClr val="000000"/>
                          </a:solidFill>
                          <a:latin typeface="Arimo"/>
                        </a:rPr>
                        <a:t>Thiết kế frontend, kiểm tra chức năng.</a:t>
                      </a:r>
                      <a:endParaRPr lang="en-US" sz="1100"/>
                    </a:p>
                  </a:txBody>
                  <a:tcPr marL="133350" marR="133350" marT="133350" marB="13335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AF0FA"/>
                    </a:solidFill>
                  </a:tcPr>
                </a:tc>
                <a:tc>
                  <a:txBody>
                    <a:bodyPr anchor="t" rtlCol="false"/>
                    <a:lstStyle/>
                    <a:p>
                      <a:pPr algn="ctr">
                        <a:lnSpc>
                          <a:spcPts val="4199"/>
                        </a:lnSpc>
                        <a:defRPr/>
                      </a:pPr>
                      <a:r>
                        <a:rPr lang="en-US" sz="2999">
                          <a:solidFill>
                            <a:srgbClr val="000000"/>
                          </a:solidFill>
                          <a:latin typeface="Arimo"/>
                        </a:rPr>
                        <a:t>Hoàn thành tốt nhiệm vụ được giao (100%)</a:t>
                      </a:r>
                      <a:endParaRPr lang="en-US" sz="1100"/>
                    </a:p>
                  </a:txBody>
                  <a:tcPr marL="133350" marR="133350" marT="133350" marB="13335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AF0FA"/>
                    </a:solidFill>
                  </a:tcPr>
                </a:tc>
              </a:tr>
            </a:tbl>
          </a:graphicData>
        </a:graphic>
      </p:graphicFrame>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5F5FA"/>
        </a:solidFill>
      </p:bgPr>
    </p:bg>
    <p:spTree>
      <p:nvGrpSpPr>
        <p:cNvPr id="1" name=""/>
        <p:cNvGrpSpPr/>
        <p:nvPr/>
      </p:nvGrpSpPr>
      <p:grpSpPr>
        <a:xfrm>
          <a:off x="0" y="0"/>
          <a:ext cx="0" cy="0"/>
          <a:chOff x="0" y="0"/>
          <a:chExt cx="0" cy="0"/>
        </a:xfrm>
      </p:grpSpPr>
      <p:sp>
        <p:nvSpPr>
          <p:cNvPr name="Freeform 2" id="2"/>
          <p:cNvSpPr/>
          <p:nvPr/>
        </p:nvSpPr>
        <p:spPr>
          <a:xfrm flipH="false" flipV="false" rot="0">
            <a:off x="-122940" y="1896536"/>
            <a:ext cx="6056296" cy="8356268"/>
          </a:xfrm>
          <a:custGeom>
            <a:avLst/>
            <a:gdLst/>
            <a:ahLst/>
            <a:cxnLst/>
            <a:rect r="r" b="b" t="t" l="l"/>
            <a:pathLst>
              <a:path h="8356268" w="6056296">
                <a:moveTo>
                  <a:pt x="0" y="0"/>
                </a:moveTo>
                <a:lnTo>
                  <a:pt x="6056296" y="0"/>
                </a:lnTo>
                <a:lnTo>
                  <a:pt x="6056296" y="8356268"/>
                </a:lnTo>
                <a:lnTo>
                  <a:pt x="0" y="83562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41908">
            <a:off x="-2265392" y="-4067583"/>
            <a:ext cx="9357754" cy="9357754"/>
          </a:xfrm>
          <a:custGeom>
            <a:avLst/>
            <a:gdLst/>
            <a:ahLst/>
            <a:cxnLst/>
            <a:rect r="r" b="b" t="t" l="l"/>
            <a:pathLst>
              <a:path h="9357754" w="9357754">
                <a:moveTo>
                  <a:pt x="0" y="0"/>
                </a:moveTo>
                <a:lnTo>
                  <a:pt x="9357754" y="0"/>
                </a:lnTo>
                <a:lnTo>
                  <a:pt x="9357754" y="9357754"/>
                </a:lnTo>
                <a:lnTo>
                  <a:pt x="0" y="93577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079694">
            <a:off x="-963923" y="5220580"/>
            <a:ext cx="4496669" cy="7060003"/>
          </a:xfrm>
          <a:custGeom>
            <a:avLst/>
            <a:gdLst/>
            <a:ahLst/>
            <a:cxnLst/>
            <a:rect r="r" b="b" t="t" l="l"/>
            <a:pathLst>
              <a:path h="7060003" w="4496669">
                <a:moveTo>
                  <a:pt x="0" y="0"/>
                </a:moveTo>
                <a:lnTo>
                  <a:pt x="4496669" y="0"/>
                </a:lnTo>
                <a:lnTo>
                  <a:pt x="4496669" y="7060003"/>
                </a:lnTo>
                <a:lnTo>
                  <a:pt x="0" y="70600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8848364" y="-34226"/>
            <a:ext cx="9505828" cy="6889452"/>
          </a:xfrm>
          <a:custGeom>
            <a:avLst/>
            <a:gdLst/>
            <a:ahLst/>
            <a:cxnLst/>
            <a:rect r="r" b="b" t="t" l="l"/>
            <a:pathLst>
              <a:path h="6889452" w="9505828">
                <a:moveTo>
                  <a:pt x="0" y="0"/>
                </a:moveTo>
                <a:lnTo>
                  <a:pt x="9505828" y="0"/>
                </a:lnTo>
                <a:lnTo>
                  <a:pt x="9505828" y="6889452"/>
                </a:lnTo>
                <a:lnTo>
                  <a:pt x="0" y="68894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0">
            <a:off x="12193476" y="7423086"/>
            <a:ext cx="6094524" cy="2960137"/>
            <a:chOff x="0" y="0"/>
            <a:chExt cx="6176173" cy="2999795"/>
          </a:xfrm>
        </p:grpSpPr>
        <p:sp>
          <p:nvSpPr>
            <p:cNvPr name="Freeform 7" id="7"/>
            <p:cNvSpPr/>
            <p:nvPr/>
          </p:nvSpPr>
          <p:spPr>
            <a:xfrm flipH="false" flipV="false" rot="0">
              <a:off x="127" y="127"/>
              <a:ext cx="6176137" cy="2999613"/>
            </a:xfrm>
            <a:custGeom>
              <a:avLst/>
              <a:gdLst/>
              <a:ahLst/>
              <a:cxnLst/>
              <a:rect r="r" b="b" t="t" l="l"/>
              <a:pathLst>
                <a:path h="2999613" w="6176137">
                  <a:moveTo>
                    <a:pt x="5837174" y="0"/>
                  </a:moveTo>
                  <a:cubicBezTo>
                    <a:pt x="6047740" y="0"/>
                    <a:pt x="6176137" y="52197"/>
                    <a:pt x="6176137" y="52197"/>
                  </a:cubicBezTo>
                  <a:lnTo>
                    <a:pt x="6176137" y="2999613"/>
                  </a:lnTo>
                  <a:lnTo>
                    <a:pt x="0" y="2999613"/>
                  </a:lnTo>
                  <a:cubicBezTo>
                    <a:pt x="24892" y="1035685"/>
                    <a:pt x="3244215" y="2415413"/>
                    <a:pt x="4226179" y="1037336"/>
                  </a:cubicBezTo>
                  <a:cubicBezTo>
                    <a:pt x="4849749" y="159639"/>
                    <a:pt x="5469001" y="0"/>
                    <a:pt x="5837174" y="0"/>
                  </a:cubicBezTo>
                  <a:close/>
                </a:path>
              </a:pathLst>
            </a:custGeom>
            <a:solidFill>
              <a:srgbClr val="FAF0FA"/>
            </a:solidFill>
          </p:spPr>
        </p:sp>
      </p:grpSp>
      <p:sp>
        <p:nvSpPr>
          <p:cNvPr name="Freeform 8" id="8"/>
          <p:cNvSpPr/>
          <p:nvPr/>
        </p:nvSpPr>
        <p:spPr>
          <a:xfrm flipH="false" flipV="false" rot="0">
            <a:off x="11770983" y="-8798"/>
            <a:ext cx="6583215" cy="4814091"/>
          </a:xfrm>
          <a:custGeom>
            <a:avLst/>
            <a:gdLst/>
            <a:ahLst/>
            <a:cxnLst/>
            <a:rect r="r" b="b" t="t" l="l"/>
            <a:pathLst>
              <a:path h="4814091" w="6583215">
                <a:moveTo>
                  <a:pt x="0" y="0"/>
                </a:moveTo>
                <a:lnTo>
                  <a:pt x="6583215" y="0"/>
                </a:lnTo>
                <a:lnTo>
                  <a:pt x="6583215" y="4814090"/>
                </a:lnTo>
                <a:lnTo>
                  <a:pt x="0" y="481409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2864840" y="-567002"/>
            <a:ext cx="5489358" cy="4927076"/>
          </a:xfrm>
          <a:custGeom>
            <a:avLst/>
            <a:gdLst/>
            <a:ahLst/>
            <a:cxnLst/>
            <a:rect r="r" b="b" t="t" l="l"/>
            <a:pathLst>
              <a:path h="4927076" w="5489358">
                <a:moveTo>
                  <a:pt x="0" y="0"/>
                </a:moveTo>
                <a:lnTo>
                  <a:pt x="5489358" y="0"/>
                </a:lnTo>
                <a:lnTo>
                  <a:pt x="5489358" y="4927076"/>
                </a:lnTo>
                <a:lnTo>
                  <a:pt x="0" y="492707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10572779">
            <a:off x="-287369" y="6839711"/>
            <a:ext cx="4633137" cy="4158559"/>
          </a:xfrm>
          <a:custGeom>
            <a:avLst/>
            <a:gdLst/>
            <a:ahLst/>
            <a:cxnLst/>
            <a:rect r="r" b="b" t="t" l="l"/>
            <a:pathLst>
              <a:path h="4158559" w="4633137">
                <a:moveTo>
                  <a:pt x="0" y="0"/>
                </a:moveTo>
                <a:lnTo>
                  <a:pt x="4633137" y="0"/>
                </a:lnTo>
                <a:lnTo>
                  <a:pt x="4633137" y="4158559"/>
                </a:lnTo>
                <a:lnTo>
                  <a:pt x="0" y="415855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14866558" y="7817467"/>
            <a:ext cx="4172167" cy="4114800"/>
          </a:xfrm>
          <a:custGeom>
            <a:avLst/>
            <a:gdLst/>
            <a:ahLst/>
            <a:cxnLst/>
            <a:rect r="r" b="b" t="t" l="l"/>
            <a:pathLst>
              <a:path h="4114800" w="4172167">
                <a:moveTo>
                  <a:pt x="0" y="0"/>
                </a:moveTo>
                <a:lnTo>
                  <a:pt x="4172167" y="0"/>
                </a:lnTo>
                <a:lnTo>
                  <a:pt x="4172167"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2" id="12"/>
          <p:cNvGrpSpPr/>
          <p:nvPr/>
        </p:nvGrpSpPr>
        <p:grpSpPr>
          <a:xfrm rot="0">
            <a:off x="708421" y="5259820"/>
            <a:ext cx="10114243" cy="3185222"/>
            <a:chOff x="0" y="0"/>
            <a:chExt cx="2773033" cy="873296"/>
          </a:xfrm>
        </p:grpSpPr>
        <p:sp>
          <p:nvSpPr>
            <p:cNvPr name="Freeform 13" id="13"/>
            <p:cNvSpPr/>
            <p:nvPr/>
          </p:nvSpPr>
          <p:spPr>
            <a:xfrm flipH="false" flipV="false" rot="0">
              <a:off x="0" y="0"/>
              <a:ext cx="2773033" cy="873296"/>
            </a:xfrm>
            <a:custGeom>
              <a:avLst/>
              <a:gdLst/>
              <a:ahLst/>
              <a:cxnLst/>
              <a:rect r="r" b="b" t="t" l="l"/>
              <a:pathLst>
                <a:path h="873296" w="2773033">
                  <a:moveTo>
                    <a:pt x="39038" y="0"/>
                  </a:moveTo>
                  <a:lnTo>
                    <a:pt x="2733996" y="0"/>
                  </a:lnTo>
                  <a:cubicBezTo>
                    <a:pt x="2744349" y="0"/>
                    <a:pt x="2754278" y="4113"/>
                    <a:pt x="2761599" y="11434"/>
                  </a:cubicBezTo>
                  <a:cubicBezTo>
                    <a:pt x="2768920" y="18755"/>
                    <a:pt x="2773033" y="28684"/>
                    <a:pt x="2773033" y="39038"/>
                  </a:cubicBezTo>
                  <a:lnTo>
                    <a:pt x="2773033" y="834258"/>
                  </a:lnTo>
                  <a:cubicBezTo>
                    <a:pt x="2773033" y="844612"/>
                    <a:pt x="2768920" y="854541"/>
                    <a:pt x="2761599" y="861862"/>
                  </a:cubicBezTo>
                  <a:cubicBezTo>
                    <a:pt x="2754278" y="869183"/>
                    <a:pt x="2744349" y="873296"/>
                    <a:pt x="2733996" y="873296"/>
                  </a:cubicBezTo>
                  <a:lnTo>
                    <a:pt x="39038" y="873296"/>
                  </a:lnTo>
                  <a:cubicBezTo>
                    <a:pt x="28684" y="873296"/>
                    <a:pt x="18755" y="869183"/>
                    <a:pt x="11434" y="861862"/>
                  </a:cubicBezTo>
                  <a:cubicBezTo>
                    <a:pt x="4113" y="854541"/>
                    <a:pt x="0" y="844612"/>
                    <a:pt x="0" y="834258"/>
                  </a:cubicBezTo>
                  <a:lnTo>
                    <a:pt x="0" y="39038"/>
                  </a:lnTo>
                  <a:cubicBezTo>
                    <a:pt x="0" y="28684"/>
                    <a:pt x="4113" y="18755"/>
                    <a:pt x="11434" y="11434"/>
                  </a:cubicBezTo>
                  <a:cubicBezTo>
                    <a:pt x="18755" y="4113"/>
                    <a:pt x="28684" y="0"/>
                    <a:pt x="39038" y="0"/>
                  </a:cubicBezTo>
                  <a:close/>
                </a:path>
              </a:pathLst>
            </a:custGeom>
            <a:solidFill>
              <a:srgbClr val="574AC4"/>
            </a:solidFill>
          </p:spPr>
        </p:sp>
        <p:sp>
          <p:nvSpPr>
            <p:cNvPr name="TextBox 14" id="14"/>
            <p:cNvSpPr txBox="true"/>
            <p:nvPr/>
          </p:nvSpPr>
          <p:spPr>
            <a:xfrm>
              <a:off x="0" y="-38100"/>
              <a:ext cx="2773033" cy="911396"/>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880860" y="5498275"/>
            <a:ext cx="9744780" cy="2784130"/>
            <a:chOff x="0" y="0"/>
            <a:chExt cx="1702298" cy="486355"/>
          </a:xfrm>
        </p:grpSpPr>
        <p:sp>
          <p:nvSpPr>
            <p:cNvPr name="Freeform 16" id="16"/>
            <p:cNvSpPr/>
            <p:nvPr/>
          </p:nvSpPr>
          <p:spPr>
            <a:xfrm flipH="false" flipV="false" rot="0">
              <a:off x="0" y="0"/>
              <a:ext cx="1702298" cy="486355"/>
            </a:xfrm>
            <a:custGeom>
              <a:avLst/>
              <a:gdLst/>
              <a:ahLst/>
              <a:cxnLst/>
              <a:rect r="r" b="b" t="t" l="l"/>
              <a:pathLst>
                <a:path h="486355" w="1702298">
                  <a:moveTo>
                    <a:pt x="18273" y="0"/>
                  </a:moveTo>
                  <a:lnTo>
                    <a:pt x="1684026" y="0"/>
                  </a:lnTo>
                  <a:cubicBezTo>
                    <a:pt x="1688872" y="0"/>
                    <a:pt x="1693519" y="1925"/>
                    <a:pt x="1696946" y="5352"/>
                  </a:cubicBezTo>
                  <a:cubicBezTo>
                    <a:pt x="1700373" y="8779"/>
                    <a:pt x="1702298" y="13427"/>
                    <a:pt x="1702298" y="18273"/>
                  </a:cubicBezTo>
                  <a:lnTo>
                    <a:pt x="1702298" y="468082"/>
                  </a:lnTo>
                  <a:cubicBezTo>
                    <a:pt x="1702298" y="472928"/>
                    <a:pt x="1700373" y="477576"/>
                    <a:pt x="1696946" y="481003"/>
                  </a:cubicBezTo>
                  <a:cubicBezTo>
                    <a:pt x="1693519" y="484429"/>
                    <a:pt x="1688872" y="486355"/>
                    <a:pt x="1684026" y="486355"/>
                  </a:cubicBezTo>
                  <a:lnTo>
                    <a:pt x="18273" y="486355"/>
                  </a:lnTo>
                  <a:cubicBezTo>
                    <a:pt x="13427" y="486355"/>
                    <a:pt x="8779" y="484429"/>
                    <a:pt x="5352" y="481003"/>
                  </a:cubicBezTo>
                  <a:cubicBezTo>
                    <a:pt x="1925" y="477576"/>
                    <a:pt x="0" y="472928"/>
                    <a:pt x="0" y="468082"/>
                  </a:cubicBezTo>
                  <a:lnTo>
                    <a:pt x="0" y="18273"/>
                  </a:lnTo>
                  <a:cubicBezTo>
                    <a:pt x="0" y="13427"/>
                    <a:pt x="1925" y="8779"/>
                    <a:pt x="5352" y="5352"/>
                  </a:cubicBezTo>
                  <a:cubicBezTo>
                    <a:pt x="8779" y="1925"/>
                    <a:pt x="13427" y="0"/>
                    <a:pt x="18273" y="0"/>
                  </a:cubicBezTo>
                  <a:close/>
                </a:path>
              </a:pathLst>
            </a:custGeom>
            <a:blipFill>
              <a:blip r:embed="rId16"/>
              <a:stretch>
                <a:fillRect l="-1591" t="0" r="-1591" b="0"/>
              </a:stretch>
            </a:blipFill>
          </p:spPr>
        </p:sp>
      </p:grpSp>
      <p:grpSp>
        <p:nvGrpSpPr>
          <p:cNvPr name="Group 17" id="17"/>
          <p:cNvGrpSpPr/>
          <p:nvPr/>
        </p:nvGrpSpPr>
        <p:grpSpPr>
          <a:xfrm rot="0">
            <a:off x="8324146" y="7072282"/>
            <a:ext cx="9081388" cy="2802585"/>
            <a:chOff x="0" y="0"/>
            <a:chExt cx="2736481" cy="844499"/>
          </a:xfrm>
        </p:grpSpPr>
        <p:sp>
          <p:nvSpPr>
            <p:cNvPr name="Freeform 18" id="18"/>
            <p:cNvSpPr/>
            <p:nvPr/>
          </p:nvSpPr>
          <p:spPr>
            <a:xfrm flipH="false" flipV="false" rot="0">
              <a:off x="0" y="0"/>
              <a:ext cx="2736481" cy="844499"/>
            </a:xfrm>
            <a:custGeom>
              <a:avLst/>
              <a:gdLst/>
              <a:ahLst/>
              <a:cxnLst/>
              <a:rect r="r" b="b" t="t" l="l"/>
              <a:pathLst>
                <a:path h="844499" w="2736481">
                  <a:moveTo>
                    <a:pt x="43478" y="0"/>
                  </a:moveTo>
                  <a:lnTo>
                    <a:pt x="2693003" y="0"/>
                  </a:lnTo>
                  <a:cubicBezTo>
                    <a:pt x="2704534" y="0"/>
                    <a:pt x="2715593" y="4581"/>
                    <a:pt x="2723747" y="12734"/>
                  </a:cubicBezTo>
                  <a:cubicBezTo>
                    <a:pt x="2731900" y="20888"/>
                    <a:pt x="2736481" y="31947"/>
                    <a:pt x="2736481" y="43478"/>
                  </a:cubicBezTo>
                  <a:lnTo>
                    <a:pt x="2736481" y="801021"/>
                  </a:lnTo>
                  <a:cubicBezTo>
                    <a:pt x="2736481" y="825033"/>
                    <a:pt x="2717015" y="844499"/>
                    <a:pt x="2693003" y="844499"/>
                  </a:cubicBezTo>
                  <a:lnTo>
                    <a:pt x="43478" y="844499"/>
                  </a:lnTo>
                  <a:cubicBezTo>
                    <a:pt x="19466" y="844499"/>
                    <a:pt x="0" y="825033"/>
                    <a:pt x="0" y="801021"/>
                  </a:cubicBezTo>
                  <a:lnTo>
                    <a:pt x="0" y="43478"/>
                  </a:lnTo>
                  <a:cubicBezTo>
                    <a:pt x="0" y="19466"/>
                    <a:pt x="19466" y="0"/>
                    <a:pt x="43478" y="0"/>
                  </a:cubicBezTo>
                  <a:close/>
                </a:path>
              </a:pathLst>
            </a:custGeom>
            <a:solidFill>
              <a:srgbClr val="574AC4"/>
            </a:solidFill>
          </p:spPr>
        </p:sp>
        <p:sp>
          <p:nvSpPr>
            <p:cNvPr name="TextBox 19" id="19"/>
            <p:cNvSpPr txBox="true"/>
            <p:nvPr/>
          </p:nvSpPr>
          <p:spPr>
            <a:xfrm>
              <a:off x="0" y="-38100"/>
              <a:ext cx="2736481" cy="882599"/>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9272804" y="1896536"/>
            <a:ext cx="8656947" cy="4406149"/>
            <a:chOff x="0" y="0"/>
            <a:chExt cx="2779774" cy="1414829"/>
          </a:xfrm>
        </p:grpSpPr>
        <p:sp>
          <p:nvSpPr>
            <p:cNvPr name="Freeform 21" id="21"/>
            <p:cNvSpPr/>
            <p:nvPr/>
          </p:nvSpPr>
          <p:spPr>
            <a:xfrm flipH="false" flipV="false" rot="0">
              <a:off x="0" y="0"/>
              <a:ext cx="2779774" cy="1414829"/>
            </a:xfrm>
            <a:custGeom>
              <a:avLst/>
              <a:gdLst/>
              <a:ahLst/>
              <a:cxnLst/>
              <a:rect r="r" b="b" t="t" l="l"/>
              <a:pathLst>
                <a:path h="1414829" w="2779774">
                  <a:moveTo>
                    <a:pt x="45609" y="0"/>
                  </a:moveTo>
                  <a:lnTo>
                    <a:pt x="2734165" y="0"/>
                  </a:lnTo>
                  <a:cubicBezTo>
                    <a:pt x="2759354" y="0"/>
                    <a:pt x="2779774" y="20420"/>
                    <a:pt x="2779774" y="45609"/>
                  </a:cubicBezTo>
                  <a:lnTo>
                    <a:pt x="2779774" y="1369220"/>
                  </a:lnTo>
                  <a:cubicBezTo>
                    <a:pt x="2779774" y="1394409"/>
                    <a:pt x="2759354" y="1414829"/>
                    <a:pt x="2734165" y="1414829"/>
                  </a:cubicBezTo>
                  <a:lnTo>
                    <a:pt x="45609" y="1414829"/>
                  </a:lnTo>
                  <a:cubicBezTo>
                    <a:pt x="20420" y="1414829"/>
                    <a:pt x="0" y="1394409"/>
                    <a:pt x="0" y="1369220"/>
                  </a:cubicBezTo>
                  <a:lnTo>
                    <a:pt x="0" y="45609"/>
                  </a:lnTo>
                  <a:cubicBezTo>
                    <a:pt x="0" y="20420"/>
                    <a:pt x="20420" y="0"/>
                    <a:pt x="45609" y="0"/>
                  </a:cubicBezTo>
                  <a:close/>
                </a:path>
              </a:pathLst>
            </a:custGeom>
            <a:solidFill>
              <a:srgbClr val="574AC4"/>
            </a:solidFill>
          </p:spPr>
        </p:sp>
        <p:sp>
          <p:nvSpPr>
            <p:cNvPr name="TextBox 22" id="22"/>
            <p:cNvSpPr txBox="true"/>
            <p:nvPr/>
          </p:nvSpPr>
          <p:spPr>
            <a:xfrm>
              <a:off x="0" y="-38100"/>
              <a:ext cx="2779774" cy="1452929"/>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p:nvPr/>
        </p:nvGrpSpPr>
        <p:grpSpPr>
          <a:xfrm rot="0">
            <a:off x="9441032" y="2100139"/>
            <a:ext cx="8320492" cy="3981467"/>
            <a:chOff x="0" y="0"/>
            <a:chExt cx="1702298" cy="814572"/>
          </a:xfrm>
        </p:grpSpPr>
        <p:sp>
          <p:nvSpPr>
            <p:cNvPr name="Freeform 24" id="24"/>
            <p:cNvSpPr/>
            <p:nvPr/>
          </p:nvSpPr>
          <p:spPr>
            <a:xfrm flipH="false" flipV="false" rot="0">
              <a:off x="0" y="0"/>
              <a:ext cx="1702298" cy="814572"/>
            </a:xfrm>
            <a:custGeom>
              <a:avLst/>
              <a:gdLst/>
              <a:ahLst/>
              <a:cxnLst/>
              <a:rect r="r" b="b" t="t" l="l"/>
              <a:pathLst>
                <a:path h="814572" w="1702298">
                  <a:moveTo>
                    <a:pt x="21401" y="0"/>
                  </a:moveTo>
                  <a:lnTo>
                    <a:pt x="1680898" y="0"/>
                  </a:lnTo>
                  <a:cubicBezTo>
                    <a:pt x="1686573" y="0"/>
                    <a:pt x="1692017" y="2255"/>
                    <a:pt x="1696030" y="6268"/>
                  </a:cubicBezTo>
                  <a:cubicBezTo>
                    <a:pt x="1700044" y="10282"/>
                    <a:pt x="1702298" y="15725"/>
                    <a:pt x="1702298" y="21401"/>
                  </a:cubicBezTo>
                  <a:lnTo>
                    <a:pt x="1702298" y="793172"/>
                  </a:lnTo>
                  <a:cubicBezTo>
                    <a:pt x="1702298" y="804991"/>
                    <a:pt x="1692717" y="814572"/>
                    <a:pt x="1680898" y="814572"/>
                  </a:cubicBezTo>
                  <a:lnTo>
                    <a:pt x="21401" y="814572"/>
                  </a:lnTo>
                  <a:cubicBezTo>
                    <a:pt x="9581" y="814572"/>
                    <a:pt x="0" y="804991"/>
                    <a:pt x="0" y="793172"/>
                  </a:cubicBezTo>
                  <a:lnTo>
                    <a:pt x="0" y="21401"/>
                  </a:lnTo>
                  <a:cubicBezTo>
                    <a:pt x="0" y="9581"/>
                    <a:pt x="9581" y="0"/>
                    <a:pt x="21401" y="0"/>
                  </a:cubicBezTo>
                  <a:close/>
                </a:path>
              </a:pathLst>
            </a:custGeom>
            <a:blipFill>
              <a:blip r:embed="rId17"/>
              <a:stretch>
                <a:fillRect l="-916" t="0" r="-916" b="0"/>
              </a:stretch>
            </a:blipFill>
          </p:spPr>
        </p:sp>
      </p:grpSp>
      <p:grpSp>
        <p:nvGrpSpPr>
          <p:cNvPr name="Group 25" id="25"/>
          <p:cNvGrpSpPr/>
          <p:nvPr/>
        </p:nvGrpSpPr>
        <p:grpSpPr>
          <a:xfrm rot="0">
            <a:off x="8519212" y="7263855"/>
            <a:ext cx="8692864" cy="2423935"/>
            <a:chOff x="0" y="0"/>
            <a:chExt cx="1668956" cy="465375"/>
          </a:xfrm>
        </p:grpSpPr>
        <p:sp>
          <p:nvSpPr>
            <p:cNvPr name="Freeform 26" id="26"/>
            <p:cNvSpPr/>
            <p:nvPr/>
          </p:nvSpPr>
          <p:spPr>
            <a:xfrm flipH="false" flipV="false" rot="0">
              <a:off x="0" y="0"/>
              <a:ext cx="1668956" cy="465375"/>
            </a:xfrm>
            <a:custGeom>
              <a:avLst/>
              <a:gdLst/>
              <a:ahLst/>
              <a:cxnLst/>
              <a:rect r="r" b="b" t="t" l="l"/>
              <a:pathLst>
                <a:path h="465375" w="1668956">
                  <a:moveTo>
                    <a:pt x="20484" y="0"/>
                  </a:moveTo>
                  <a:lnTo>
                    <a:pt x="1648472" y="0"/>
                  </a:lnTo>
                  <a:cubicBezTo>
                    <a:pt x="1659786" y="0"/>
                    <a:pt x="1668956" y="9171"/>
                    <a:pt x="1668956" y="20484"/>
                  </a:cubicBezTo>
                  <a:lnTo>
                    <a:pt x="1668956" y="444891"/>
                  </a:lnTo>
                  <a:cubicBezTo>
                    <a:pt x="1668956" y="450324"/>
                    <a:pt x="1666798" y="455534"/>
                    <a:pt x="1662957" y="459375"/>
                  </a:cubicBezTo>
                  <a:cubicBezTo>
                    <a:pt x="1659115" y="463217"/>
                    <a:pt x="1653905" y="465375"/>
                    <a:pt x="1648472" y="465375"/>
                  </a:cubicBezTo>
                  <a:lnTo>
                    <a:pt x="20484" y="465375"/>
                  </a:lnTo>
                  <a:cubicBezTo>
                    <a:pt x="15051" y="465375"/>
                    <a:pt x="9841" y="463217"/>
                    <a:pt x="6000" y="459375"/>
                  </a:cubicBezTo>
                  <a:cubicBezTo>
                    <a:pt x="2158" y="455534"/>
                    <a:pt x="0" y="450324"/>
                    <a:pt x="0" y="444891"/>
                  </a:cubicBezTo>
                  <a:lnTo>
                    <a:pt x="0" y="20484"/>
                  </a:lnTo>
                  <a:cubicBezTo>
                    <a:pt x="0" y="15051"/>
                    <a:pt x="2158" y="9841"/>
                    <a:pt x="6000" y="6000"/>
                  </a:cubicBezTo>
                  <a:cubicBezTo>
                    <a:pt x="9841" y="2158"/>
                    <a:pt x="15051" y="0"/>
                    <a:pt x="20484" y="0"/>
                  </a:cubicBezTo>
                  <a:close/>
                </a:path>
              </a:pathLst>
            </a:custGeom>
            <a:blipFill>
              <a:blip r:embed="rId18"/>
              <a:stretch>
                <a:fillRect l="0" t="-958" r="0" b="-958"/>
              </a:stretch>
            </a:blipFill>
          </p:spPr>
        </p:sp>
      </p:grpSp>
      <p:sp>
        <p:nvSpPr>
          <p:cNvPr name="TextBox 27" id="27"/>
          <p:cNvSpPr txBox="true"/>
          <p:nvPr/>
        </p:nvSpPr>
        <p:spPr>
          <a:xfrm rot="0">
            <a:off x="1028700" y="661768"/>
            <a:ext cx="13468552" cy="914400"/>
          </a:xfrm>
          <a:prstGeom prst="rect">
            <a:avLst/>
          </a:prstGeom>
        </p:spPr>
        <p:txBody>
          <a:bodyPr anchor="t" rtlCol="false" tIns="0" lIns="0" bIns="0" rIns="0">
            <a:spAutoFit/>
          </a:bodyPr>
          <a:lstStyle/>
          <a:p>
            <a:pPr algn="l">
              <a:lnSpc>
                <a:spcPts val="7200"/>
              </a:lnSpc>
            </a:pPr>
            <a:r>
              <a:rPr lang="en-US" sz="6000">
                <a:solidFill>
                  <a:srgbClr val="000000"/>
                </a:solidFill>
                <a:latin typeface="Montserrat Bold"/>
              </a:rPr>
              <a:t>4 - Quản lí phiếu mượn, trả, phạt</a:t>
            </a:r>
          </a:p>
        </p:txBody>
      </p:sp>
      <p:sp>
        <p:nvSpPr>
          <p:cNvPr name="TextBox 28" id="28"/>
          <p:cNvSpPr txBox="true"/>
          <p:nvPr/>
        </p:nvSpPr>
        <p:spPr>
          <a:xfrm rot="0">
            <a:off x="1161646" y="2071564"/>
            <a:ext cx="7693274" cy="2505075"/>
          </a:xfrm>
          <a:prstGeom prst="rect">
            <a:avLst/>
          </a:prstGeom>
        </p:spPr>
        <p:txBody>
          <a:bodyPr anchor="t" rtlCol="false" tIns="0" lIns="0" bIns="0" rIns="0">
            <a:spAutoFit/>
          </a:bodyPr>
          <a:lstStyle/>
          <a:p>
            <a:pPr algn="just">
              <a:lnSpc>
                <a:spcPts val="3959"/>
              </a:lnSpc>
              <a:spcBef>
                <a:spcPct val="0"/>
              </a:spcBef>
            </a:pPr>
            <a:r>
              <a:rPr lang="en-US" sz="3299">
                <a:solidFill>
                  <a:srgbClr val="000000"/>
                </a:solidFill>
                <a:latin typeface="Arimo Bold"/>
              </a:rPr>
              <a:t> - </a:t>
            </a:r>
            <a:r>
              <a:rPr lang="en-US" sz="3299">
                <a:solidFill>
                  <a:srgbClr val="000000"/>
                </a:solidFill>
                <a:latin typeface="Arimo Bold"/>
              </a:rPr>
              <a:t>Công dụng: truy cập vào trang quản lí phiếu, bạn sẽ được hiển thị 3 loại phiếu mượn, trả, phạt, giúp kiểm soát dễ dàng hơn lưu lượng sách đã được sử dụng.</a:t>
            </a:r>
          </a:p>
        </p:txBody>
      </p:sp>
    </p:spTree>
  </p:cSld>
  <p:clrMapOvr>
    <a:masterClrMapping/>
  </p:clrMapOvr>
  <p:transition spd="fast">
    <p:wipe dir="l"/>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5F5FA"/>
        </a:solidFill>
      </p:bgPr>
    </p:bg>
    <p:spTree>
      <p:nvGrpSpPr>
        <p:cNvPr id="1" name=""/>
        <p:cNvGrpSpPr/>
        <p:nvPr/>
      </p:nvGrpSpPr>
      <p:grpSpPr>
        <a:xfrm>
          <a:off x="0" y="0"/>
          <a:ext cx="0" cy="0"/>
          <a:chOff x="0" y="0"/>
          <a:chExt cx="0" cy="0"/>
        </a:xfrm>
      </p:grpSpPr>
      <p:sp>
        <p:nvSpPr>
          <p:cNvPr name="Freeform 2" id="2"/>
          <p:cNvSpPr/>
          <p:nvPr/>
        </p:nvSpPr>
        <p:spPr>
          <a:xfrm flipH="false" flipV="false" rot="0">
            <a:off x="-122940" y="1896536"/>
            <a:ext cx="6056296" cy="8356268"/>
          </a:xfrm>
          <a:custGeom>
            <a:avLst/>
            <a:gdLst/>
            <a:ahLst/>
            <a:cxnLst/>
            <a:rect r="r" b="b" t="t" l="l"/>
            <a:pathLst>
              <a:path h="8356268" w="6056296">
                <a:moveTo>
                  <a:pt x="0" y="0"/>
                </a:moveTo>
                <a:lnTo>
                  <a:pt x="6056296" y="0"/>
                </a:lnTo>
                <a:lnTo>
                  <a:pt x="6056296" y="8356268"/>
                </a:lnTo>
                <a:lnTo>
                  <a:pt x="0" y="83562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41908">
            <a:off x="-2265392" y="-4067583"/>
            <a:ext cx="9357754" cy="9357754"/>
          </a:xfrm>
          <a:custGeom>
            <a:avLst/>
            <a:gdLst/>
            <a:ahLst/>
            <a:cxnLst/>
            <a:rect r="r" b="b" t="t" l="l"/>
            <a:pathLst>
              <a:path h="9357754" w="9357754">
                <a:moveTo>
                  <a:pt x="0" y="0"/>
                </a:moveTo>
                <a:lnTo>
                  <a:pt x="9357754" y="0"/>
                </a:lnTo>
                <a:lnTo>
                  <a:pt x="9357754" y="9357754"/>
                </a:lnTo>
                <a:lnTo>
                  <a:pt x="0" y="93577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079694">
            <a:off x="-963923" y="5220580"/>
            <a:ext cx="4496669" cy="7060003"/>
          </a:xfrm>
          <a:custGeom>
            <a:avLst/>
            <a:gdLst/>
            <a:ahLst/>
            <a:cxnLst/>
            <a:rect r="r" b="b" t="t" l="l"/>
            <a:pathLst>
              <a:path h="7060003" w="4496669">
                <a:moveTo>
                  <a:pt x="0" y="0"/>
                </a:moveTo>
                <a:lnTo>
                  <a:pt x="4496669" y="0"/>
                </a:lnTo>
                <a:lnTo>
                  <a:pt x="4496669" y="7060003"/>
                </a:lnTo>
                <a:lnTo>
                  <a:pt x="0" y="70600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8848364" y="-34226"/>
            <a:ext cx="9505828" cy="6889452"/>
          </a:xfrm>
          <a:custGeom>
            <a:avLst/>
            <a:gdLst/>
            <a:ahLst/>
            <a:cxnLst/>
            <a:rect r="r" b="b" t="t" l="l"/>
            <a:pathLst>
              <a:path h="6889452" w="9505828">
                <a:moveTo>
                  <a:pt x="0" y="0"/>
                </a:moveTo>
                <a:lnTo>
                  <a:pt x="9505828" y="0"/>
                </a:lnTo>
                <a:lnTo>
                  <a:pt x="9505828" y="6889452"/>
                </a:lnTo>
                <a:lnTo>
                  <a:pt x="0" y="68894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0">
            <a:off x="12193476" y="7423086"/>
            <a:ext cx="6094524" cy="2960137"/>
            <a:chOff x="0" y="0"/>
            <a:chExt cx="6176173" cy="2999795"/>
          </a:xfrm>
        </p:grpSpPr>
        <p:sp>
          <p:nvSpPr>
            <p:cNvPr name="Freeform 7" id="7"/>
            <p:cNvSpPr/>
            <p:nvPr/>
          </p:nvSpPr>
          <p:spPr>
            <a:xfrm flipH="false" flipV="false" rot="0">
              <a:off x="127" y="127"/>
              <a:ext cx="6176137" cy="2999613"/>
            </a:xfrm>
            <a:custGeom>
              <a:avLst/>
              <a:gdLst/>
              <a:ahLst/>
              <a:cxnLst/>
              <a:rect r="r" b="b" t="t" l="l"/>
              <a:pathLst>
                <a:path h="2999613" w="6176137">
                  <a:moveTo>
                    <a:pt x="5837174" y="0"/>
                  </a:moveTo>
                  <a:cubicBezTo>
                    <a:pt x="6047740" y="0"/>
                    <a:pt x="6176137" y="52197"/>
                    <a:pt x="6176137" y="52197"/>
                  </a:cubicBezTo>
                  <a:lnTo>
                    <a:pt x="6176137" y="2999613"/>
                  </a:lnTo>
                  <a:lnTo>
                    <a:pt x="0" y="2999613"/>
                  </a:lnTo>
                  <a:cubicBezTo>
                    <a:pt x="24892" y="1035685"/>
                    <a:pt x="3244215" y="2415413"/>
                    <a:pt x="4226179" y="1037336"/>
                  </a:cubicBezTo>
                  <a:cubicBezTo>
                    <a:pt x="4849749" y="159639"/>
                    <a:pt x="5469001" y="0"/>
                    <a:pt x="5837174" y="0"/>
                  </a:cubicBezTo>
                  <a:close/>
                </a:path>
              </a:pathLst>
            </a:custGeom>
            <a:solidFill>
              <a:srgbClr val="FAF0FA"/>
            </a:solidFill>
          </p:spPr>
        </p:sp>
      </p:grpSp>
      <p:sp>
        <p:nvSpPr>
          <p:cNvPr name="Freeform 8" id="8"/>
          <p:cNvSpPr/>
          <p:nvPr/>
        </p:nvSpPr>
        <p:spPr>
          <a:xfrm flipH="false" flipV="false" rot="0">
            <a:off x="11770983" y="-8798"/>
            <a:ext cx="6583215" cy="4814091"/>
          </a:xfrm>
          <a:custGeom>
            <a:avLst/>
            <a:gdLst/>
            <a:ahLst/>
            <a:cxnLst/>
            <a:rect r="r" b="b" t="t" l="l"/>
            <a:pathLst>
              <a:path h="4814091" w="6583215">
                <a:moveTo>
                  <a:pt x="0" y="0"/>
                </a:moveTo>
                <a:lnTo>
                  <a:pt x="6583215" y="0"/>
                </a:lnTo>
                <a:lnTo>
                  <a:pt x="6583215" y="4814090"/>
                </a:lnTo>
                <a:lnTo>
                  <a:pt x="0" y="481409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2864840" y="-567002"/>
            <a:ext cx="5489358" cy="4927076"/>
          </a:xfrm>
          <a:custGeom>
            <a:avLst/>
            <a:gdLst/>
            <a:ahLst/>
            <a:cxnLst/>
            <a:rect r="r" b="b" t="t" l="l"/>
            <a:pathLst>
              <a:path h="4927076" w="5489358">
                <a:moveTo>
                  <a:pt x="0" y="0"/>
                </a:moveTo>
                <a:lnTo>
                  <a:pt x="5489358" y="0"/>
                </a:lnTo>
                <a:lnTo>
                  <a:pt x="5489358" y="4927076"/>
                </a:lnTo>
                <a:lnTo>
                  <a:pt x="0" y="492707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10572779">
            <a:off x="-287369" y="6839711"/>
            <a:ext cx="4633137" cy="4158559"/>
          </a:xfrm>
          <a:custGeom>
            <a:avLst/>
            <a:gdLst/>
            <a:ahLst/>
            <a:cxnLst/>
            <a:rect r="r" b="b" t="t" l="l"/>
            <a:pathLst>
              <a:path h="4158559" w="4633137">
                <a:moveTo>
                  <a:pt x="0" y="0"/>
                </a:moveTo>
                <a:lnTo>
                  <a:pt x="4633137" y="0"/>
                </a:lnTo>
                <a:lnTo>
                  <a:pt x="4633137" y="4158559"/>
                </a:lnTo>
                <a:lnTo>
                  <a:pt x="0" y="415855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14866558" y="7817467"/>
            <a:ext cx="4172167" cy="4114800"/>
          </a:xfrm>
          <a:custGeom>
            <a:avLst/>
            <a:gdLst/>
            <a:ahLst/>
            <a:cxnLst/>
            <a:rect r="r" b="b" t="t" l="l"/>
            <a:pathLst>
              <a:path h="4114800" w="4172167">
                <a:moveTo>
                  <a:pt x="0" y="0"/>
                </a:moveTo>
                <a:lnTo>
                  <a:pt x="4172167" y="0"/>
                </a:lnTo>
                <a:lnTo>
                  <a:pt x="4172167"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2" id="12"/>
          <p:cNvGrpSpPr/>
          <p:nvPr/>
        </p:nvGrpSpPr>
        <p:grpSpPr>
          <a:xfrm rot="0">
            <a:off x="1541697" y="4360074"/>
            <a:ext cx="15204607" cy="5283396"/>
            <a:chOff x="0" y="0"/>
            <a:chExt cx="3907938" cy="1357956"/>
          </a:xfrm>
        </p:grpSpPr>
        <p:sp>
          <p:nvSpPr>
            <p:cNvPr name="Freeform 13" id="13"/>
            <p:cNvSpPr/>
            <p:nvPr/>
          </p:nvSpPr>
          <p:spPr>
            <a:xfrm flipH="false" flipV="false" rot="0">
              <a:off x="0" y="0"/>
              <a:ext cx="3907938" cy="1357956"/>
            </a:xfrm>
            <a:custGeom>
              <a:avLst/>
              <a:gdLst/>
              <a:ahLst/>
              <a:cxnLst/>
              <a:rect r="r" b="b" t="t" l="l"/>
              <a:pathLst>
                <a:path h="1357956" w="3907938">
                  <a:moveTo>
                    <a:pt x="25968" y="0"/>
                  </a:moveTo>
                  <a:lnTo>
                    <a:pt x="3881970" y="0"/>
                  </a:lnTo>
                  <a:cubicBezTo>
                    <a:pt x="3896312" y="0"/>
                    <a:pt x="3907938" y="11626"/>
                    <a:pt x="3907938" y="25968"/>
                  </a:cubicBezTo>
                  <a:lnTo>
                    <a:pt x="3907938" y="1331988"/>
                  </a:lnTo>
                  <a:cubicBezTo>
                    <a:pt x="3907938" y="1346329"/>
                    <a:pt x="3896312" y="1357956"/>
                    <a:pt x="3881970" y="1357956"/>
                  </a:cubicBezTo>
                  <a:lnTo>
                    <a:pt x="25968" y="1357956"/>
                  </a:lnTo>
                  <a:cubicBezTo>
                    <a:pt x="11626" y="1357956"/>
                    <a:pt x="0" y="1346329"/>
                    <a:pt x="0" y="1331988"/>
                  </a:cubicBezTo>
                  <a:lnTo>
                    <a:pt x="0" y="25968"/>
                  </a:lnTo>
                  <a:cubicBezTo>
                    <a:pt x="0" y="11626"/>
                    <a:pt x="11626" y="0"/>
                    <a:pt x="25968" y="0"/>
                  </a:cubicBezTo>
                  <a:close/>
                </a:path>
              </a:pathLst>
            </a:custGeom>
            <a:solidFill>
              <a:srgbClr val="574AC4"/>
            </a:solidFill>
          </p:spPr>
        </p:sp>
        <p:sp>
          <p:nvSpPr>
            <p:cNvPr name="TextBox 14" id="14"/>
            <p:cNvSpPr txBox="true"/>
            <p:nvPr/>
          </p:nvSpPr>
          <p:spPr>
            <a:xfrm>
              <a:off x="0" y="-38100"/>
              <a:ext cx="3907938" cy="1396056"/>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1797408" y="4640160"/>
            <a:ext cx="14738726" cy="4727112"/>
            <a:chOff x="0" y="0"/>
            <a:chExt cx="2539766" cy="814572"/>
          </a:xfrm>
        </p:grpSpPr>
        <p:sp>
          <p:nvSpPr>
            <p:cNvPr name="Freeform 16" id="16"/>
            <p:cNvSpPr/>
            <p:nvPr/>
          </p:nvSpPr>
          <p:spPr>
            <a:xfrm flipH="false" flipV="false" rot="0">
              <a:off x="0" y="0"/>
              <a:ext cx="2539766" cy="814572"/>
            </a:xfrm>
            <a:custGeom>
              <a:avLst/>
              <a:gdLst/>
              <a:ahLst/>
              <a:cxnLst/>
              <a:rect r="r" b="b" t="t" l="l"/>
              <a:pathLst>
                <a:path h="814572" w="2539766">
                  <a:moveTo>
                    <a:pt x="12081" y="0"/>
                  </a:moveTo>
                  <a:lnTo>
                    <a:pt x="2527685" y="0"/>
                  </a:lnTo>
                  <a:cubicBezTo>
                    <a:pt x="2530889" y="0"/>
                    <a:pt x="2533962" y="1273"/>
                    <a:pt x="2536228" y="3539"/>
                  </a:cubicBezTo>
                  <a:cubicBezTo>
                    <a:pt x="2538494" y="5804"/>
                    <a:pt x="2539766" y="8877"/>
                    <a:pt x="2539766" y="12081"/>
                  </a:cubicBezTo>
                  <a:lnTo>
                    <a:pt x="2539766" y="802491"/>
                  </a:lnTo>
                  <a:cubicBezTo>
                    <a:pt x="2539766" y="809163"/>
                    <a:pt x="2534357" y="814572"/>
                    <a:pt x="2527685" y="814572"/>
                  </a:cubicBezTo>
                  <a:lnTo>
                    <a:pt x="12081" y="814572"/>
                  </a:lnTo>
                  <a:cubicBezTo>
                    <a:pt x="8877" y="814572"/>
                    <a:pt x="5804" y="813300"/>
                    <a:pt x="3539" y="811034"/>
                  </a:cubicBezTo>
                  <a:cubicBezTo>
                    <a:pt x="1273" y="808768"/>
                    <a:pt x="0" y="805695"/>
                    <a:pt x="0" y="802491"/>
                  </a:cubicBezTo>
                  <a:lnTo>
                    <a:pt x="0" y="12081"/>
                  </a:lnTo>
                  <a:cubicBezTo>
                    <a:pt x="0" y="8877"/>
                    <a:pt x="1273" y="5804"/>
                    <a:pt x="3539" y="3539"/>
                  </a:cubicBezTo>
                  <a:cubicBezTo>
                    <a:pt x="5804" y="1273"/>
                    <a:pt x="8877" y="0"/>
                    <a:pt x="12081" y="0"/>
                  </a:cubicBezTo>
                  <a:close/>
                </a:path>
              </a:pathLst>
            </a:custGeom>
            <a:blipFill>
              <a:blip r:embed="rId16"/>
              <a:stretch>
                <a:fillRect l="0" t="-689" r="0" b="-690"/>
              </a:stretch>
            </a:blipFill>
          </p:spPr>
        </p:sp>
      </p:grpSp>
      <p:sp>
        <p:nvSpPr>
          <p:cNvPr name="TextBox 17" id="17"/>
          <p:cNvSpPr txBox="true"/>
          <p:nvPr/>
        </p:nvSpPr>
        <p:spPr>
          <a:xfrm rot="0">
            <a:off x="1028700" y="1067350"/>
            <a:ext cx="13468552" cy="1828800"/>
          </a:xfrm>
          <a:prstGeom prst="rect">
            <a:avLst/>
          </a:prstGeom>
        </p:spPr>
        <p:txBody>
          <a:bodyPr anchor="t" rtlCol="false" tIns="0" lIns="0" bIns="0" rIns="0">
            <a:spAutoFit/>
          </a:bodyPr>
          <a:lstStyle/>
          <a:p>
            <a:pPr>
              <a:lnSpc>
                <a:spcPts val="7200"/>
              </a:lnSpc>
            </a:pPr>
            <a:r>
              <a:rPr lang="en-US" sz="6000">
                <a:solidFill>
                  <a:srgbClr val="000000"/>
                </a:solidFill>
                <a:latin typeface="Montserrat Bold"/>
              </a:rPr>
              <a:t>5 - Admin</a:t>
            </a:r>
          </a:p>
          <a:p>
            <a:pPr algn="l">
              <a:lnSpc>
                <a:spcPts val="7200"/>
              </a:lnSpc>
            </a:pPr>
          </a:p>
        </p:txBody>
      </p:sp>
      <p:sp>
        <p:nvSpPr>
          <p:cNvPr name="TextBox 18" id="18"/>
          <p:cNvSpPr txBox="true"/>
          <p:nvPr/>
        </p:nvSpPr>
        <p:spPr>
          <a:xfrm rot="0">
            <a:off x="1436735" y="2619925"/>
            <a:ext cx="14823258" cy="1019175"/>
          </a:xfrm>
          <a:prstGeom prst="rect">
            <a:avLst/>
          </a:prstGeom>
        </p:spPr>
        <p:txBody>
          <a:bodyPr anchor="t" rtlCol="false" tIns="0" lIns="0" bIns="0" rIns="0">
            <a:spAutoFit/>
          </a:bodyPr>
          <a:lstStyle/>
          <a:p>
            <a:pPr algn="just">
              <a:lnSpc>
                <a:spcPts val="3959"/>
              </a:lnSpc>
              <a:spcBef>
                <a:spcPct val="0"/>
              </a:spcBef>
            </a:pPr>
            <a:r>
              <a:rPr lang="en-US" sz="3299">
                <a:solidFill>
                  <a:srgbClr val="000000"/>
                </a:solidFill>
                <a:latin typeface="Arimo Bold"/>
              </a:rPr>
              <a:t> - </a:t>
            </a:r>
            <a:r>
              <a:rPr lang="en-US" sz="3299">
                <a:solidFill>
                  <a:srgbClr val="000000"/>
                </a:solidFill>
                <a:latin typeface="Arimo Bold"/>
              </a:rPr>
              <a:t>Công dụng: khi truy cập vào admin, bạn sẽ thấy được các danh sách tài khoản admin đã được tạo nhằm kiểm soát nội bộ ứng dụng dễ hơn.</a:t>
            </a:r>
          </a:p>
        </p:txBody>
      </p:sp>
    </p:spTree>
  </p:cSld>
  <p:clrMapOvr>
    <a:masterClrMapping/>
  </p:clrMapOvr>
  <p:transition spd="fast">
    <p:wipe dir="l"/>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5F5FA"/>
        </a:solidFill>
      </p:bgPr>
    </p:bg>
    <p:spTree>
      <p:nvGrpSpPr>
        <p:cNvPr id="1" name=""/>
        <p:cNvGrpSpPr/>
        <p:nvPr/>
      </p:nvGrpSpPr>
      <p:grpSpPr>
        <a:xfrm>
          <a:off x="0" y="0"/>
          <a:ext cx="0" cy="0"/>
          <a:chOff x="0" y="0"/>
          <a:chExt cx="0" cy="0"/>
        </a:xfrm>
      </p:grpSpPr>
      <p:sp>
        <p:nvSpPr>
          <p:cNvPr name="Freeform 2" id="2"/>
          <p:cNvSpPr/>
          <p:nvPr/>
        </p:nvSpPr>
        <p:spPr>
          <a:xfrm flipH="false" flipV="false" rot="0">
            <a:off x="-122940" y="1896536"/>
            <a:ext cx="6056296" cy="8356268"/>
          </a:xfrm>
          <a:custGeom>
            <a:avLst/>
            <a:gdLst/>
            <a:ahLst/>
            <a:cxnLst/>
            <a:rect r="r" b="b" t="t" l="l"/>
            <a:pathLst>
              <a:path h="8356268" w="6056296">
                <a:moveTo>
                  <a:pt x="0" y="0"/>
                </a:moveTo>
                <a:lnTo>
                  <a:pt x="6056296" y="0"/>
                </a:lnTo>
                <a:lnTo>
                  <a:pt x="6056296" y="8356268"/>
                </a:lnTo>
                <a:lnTo>
                  <a:pt x="0" y="83562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41908">
            <a:off x="-2265392" y="-4067583"/>
            <a:ext cx="9357754" cy="9357754"/>
          </a:xfrm>
          <a:custGeom>
            <a:avLst/>
            <a:gdLst/>
            <a:ahLst/>
            <a:cxnLst/>
            <a:rect r="r" b="b" t="t" l="l"/>
            <a:pathLst>
              <a:path h="9357754" w="9357754">
                <a:moveTo>
                  <a:pt x="0" y="0"/>
                </a:moveTo>
                <a:lnTo>
                  <a:pt x="9357754" y="0"/>
                </a:lnTo>
                <a:lnTo>
                  <a:pt x="9357754" y="9357754"/>
                </a:lnTo>
                <a:lnTo>
                  <a:pt x="0" y="93577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079694">
            <a:off x="-963923" y="5220580"/>
            <a:ext cx="4496669" cy="7060003"/>
          </a:xfrm>
          <a:custGeom>
            <a:avLst/>
            <a:gdLst/>
            <a:ahLst/>
            <a:cxnLst/>
            <a:rect r="r" b="b" t="t" l="l"/>
            <a:pathLst>
              <a:path h="7060003" w="4496669">
                <a:moveTo>
                  <a:pt x="0" y="0"/>
                </a:moveTo>
                <a:lnTo>
                  <a:pt x="4496669" y="0"/>
                </a:lnTo>
                <a:lnTo>
                  <a:pt x="4496669" y="7060003"/>
                </a:lnTo>
                <a:lnTo>
                  <a:pt x="0" y="70600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8848364" y="0"/>
            <a:ext cx="9505828" cy="6889452"/>
          </a:xfrm>
          <a:custGeom>
            <a:avLst/>
            <a:gdLst/>
            <a:ahLst/>
            <a:cxnLst/>
            <a:rect r="r" b="b" t="t" l="l"/>
            <a:pathLst>
              <a:path h="6889452" w="9505828">
                <a:moveTo>
                  <a:pt x="0" y="0"/>
                </a:moveTo>
                <a:lnTo>
                  <a:pt x="9505828" y="0"/>
                </a:lnTo>
                <a:lnTo>
                  <a:pt x="9505828" y="6889452"/>
                </a:lnTo>
                <a:lnTo>
                  <a:pt x="0" y="68894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0">
            <a:off x="12193476" y="7423086"/>
            <a:ext cx="6094524" cy="2960137"/>
            <a:chOff x="0" y="0"/>
            <a:chExt cx="6176173" cy="2999795"/>
          </a:xfrm>
        </p:grpSpPr>
        <p:sp>
          <p:nvSpPr>
            <p:cNvPr name="Freeform 7" id="7"/>
            <p:cNvSpPr/>
            <p:nvPr/>
          </p:nvSpPr>
          <p:spPr>
            <a:xfrm flipH="false" flipV="false" rot="0">
              <a:off x="127" y="127"/>
              <a:ext cx="6176137" cy="2999613"/>
            </a:xfrm>
            <a:custGeom>
              <a:avLst/>
              <a:gdLst/>
              <a:ahLst/>
              <a:cxnLst/>
              <a:rect r="r" b="b" t="t" l="l"/>
              <a:pathLst>
                <a:path h="2999613" w="6176137">
                  <a:moveTo>
                    <a:pt x="5837174" y="0"/>
                  </a:moveTo>
                  <a:cubicBezTo>
                    <a:pt x="6047740" y="0"/>
                    <a:pt x="6176137" y="52197"/>
                    <a:pt x="6176137" y="52197"/>
                  </a:cubicBezTo>
                  <a:lnTo>
                    <a:pt x="6176137" y="2999613"/>
                  </a:lnTo>
                  <a:lnTo>
                    <a:pt x="0" y="2999613"/>
                  </a:lnTo>
                  <a:cubicBezTo>
                    <a:pt x="24892" y="1035685"/>
                    <a:pt x="3244215" y="2415413"/>
                    <a:pt x="4226179" y="1037336"/>
                  </a:cubicBezTo>
                  <a:cubicBezTo>
                    <a:pt x="4849749" y="159639"/>
                    <a:pt x="5469001" y="0"/>
                    <a:pt x="5837174" y="0"/>
                  </a:cubicBezTo>
                  <a:close/>
                </a:path>
              </a:pathLst>
            </a:custGeom>
            <a:solidFill>
              <a:srgbClr val="FAF0FA"/>
            </a:solidFill>
          </p:spPr>
        </p:sp>
      </p:grpSp>
      <p:sp>
        <p:nvSpPr>
          <p:cNvPr name="Freeform 8" id="8"/>
          <p:cNvSpPr/>
          <p:nvPr/>
        </p:nvSpPr>
        <p:spPr>
          <a:xfrm flipH="false" flipV="false" rot="0">
            <a:off x="11770983" y="-8798"/>
            <a:ext cx="6583215" cy="4814091"/>
          </a:xfrm>
          <a:custGeom>
            <a:avLst/>
            <a:gdLst/>
            <a:ahLst/>
            <a:cxnLst/>
            <a:rect r="r" b="b" t="t" l="l"/>
            <a:pathLst>
              <a:path h="4814091" w="6583215">
                <a:moveTo>
                  <a:pt x="0" y="0"/>
                </a:moveTo>
                <a:lnTo>
                  <a:pt x="6583215" y="0"/>
                </a:lnTo>
                <a:lnTo>
                  <a:pt x="6583215" y="4814090"/>
                </a:lnTo>
                <a:lnTo>
                  <a:pt x="0" y="481409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2864840" y="-567002"/>
            <a:ext cx="5489358" cy="4927076"/>
          </a:xfrm>
          <a:custGeom>
            <a:avLst/>
            <a:gdLst/>
            <a:ahLst/>
            <a:cxnLst/>
            <a:rect r="r" b="b" t="t" l="l"/>
            <a:pathLst>
              <a:path h="4927076" w="5489358">
                <a:moveTo>
                  <a:pt x="0" y="0"/>
                </a:moveTo>
                <a:lnTo>
                  <a:pt x="5489358" y="0"/>
                </a:lnTo>
                <a:lnTo>
                  <a:pt x="5489358" y="4927076"/>
                </a:lnTo>
                <a:lnTo>
                  <a:pt x="0" y="492707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10572779">
            <a:off x="-287369" y="6839711"/>
            <a:ext cx="4633137" cy="4158559"/>
          </a:xfrm>
          <a:custGeom>
            <a:avLst/>
            <a:gdLst/>
            <a:ahLst/>
            <a:cxnLst/>
            <a:rect r="r" b="b" t="t" l="l"/>
            <a:pathLst>
              <a:path h="4158559" w="4633137">
                <a:moveTo>
                  <a:pt x="0" y="0"/>
                </a:moveTo>
                <a:lnTo>
                  <a:pt x="4633137" y="0"/>
                </a:lnTo>
                <a:lnTo>
                  <a:pt x="4633137" y="4158559"/>
                </a:lnTo>
                <a:lnTo>
                  <a:pt x="0" y="415855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14866558" y="7817467"/>
            <a:ext cx="4172167" cy="4114800"/>
          </a:xfrm>
          <a:custGeom>
            <a:avLst/>
            <a:gdLst/>
            <a:ahLst/>
            <a:cxnLst/>
            <a:rect r="r" b="b" t="t" l="l"/>
            <a:pathLst>
              <a:path h="4114800" w="4172167">
                <a:moveTo>
                  <a:pt x="0" y="0"/>
                </a:moveTo>
                <a:lnTo>
                  <a:pt x="4172167" y="0"/>
                </a:lnTo>
                <a:lnTo>
                  <a:pt x="4172167"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2" id="12"/>
          <p:cNvGrpSpPr/>
          <p:nvPr/>
        </p:nvGrpSpPr>
        <p:grpSpPr>
          <a:xfrm rot="0">
            <a:off x="2118471" y="2279537"/>
            <a:ext cx="5867294" cy="7452675"/>
            <a:chOff x="0" y="0"/>
            <a:chExt cx="2006795" cy="2549044"/>
          </a:xfrm>
        </p:grpSpPr>
        <p:sp>
          <p:nvSpPr>
            <p:cNvPr name="Freeform 13" id="13"/>
            <p:cNvSpPr/>
            <p:nvPr/>
          </p:nvSpPr>
          <p:spPr>
            <a:xfrm flipH="false" flipV="false" rot="0">
              <a:off x="0" y="0"/>
              <a:ext cx="2006795" cy="2549044"/>
            </a:xfrm>
            <a:custGeom>
              <a:avLst/>
              <a:gdLst/>
              <a:ahLst/>
              <a:cxnLst/>
              <a:rect r="r" b="b" t="t" l="l"/>
              <a:pathLst>
                <a:path h="2549044" w="2006795">
                  <a:moveTo>
                    <a:pt x="67295" y="0"/>
                  </a:moveTo>
                  <a:lnTo>
                    <a:pt x="1939501" y="0"/>
                  </a:lnTo>
                  <a:cubicBezTo>
                    <a:pt x="1976667" y="0"/>
                    <a:pt x="2006795" y="30129"/>
                    <a:pt x="2006795" y="67295"/>
                  </a:cubicBezTo>
                  <a:lnTo>
                    <a:pt x="2006795" y="2481750"/>
                  </a:lnTo>
                  <a:cubicBezTo>
                    <a:pt x="2006795" y="2518916"/>
                    <a:pt x="1976667" y="2549044"/>
                    <a:pt x="1939501" y="2549044"/>
                  </a:cubicBezTo>
                  <a:lnTo>
                    <a:pt x="67295" y="2549044"/>
                  </a:lnTo>
                  <a:cubicBezTo>
                    <a:pt x="30129" y="2549044"/>
                    <a:pt x="0" y="2518916"/>
                    <a:pt x="0" y="2481750"/>
                  </a:cubicBezTo>
                  <a:lnTo>
                    <a:pt x="0" y="67295"/>
                  </a:lnTo>
                  <a:cubicBezTo>
                    <a:pt x="0" y="30129"/>
                    <a:pt x="30129" y="0"/>
                    <a:pt x="67295" y="0"/>
                  </a:cubicBezTo>
                  <a:close/>
                </a:path>
              </a:pathLst>
            </a:custGeom>
            <a:solidFill>
              <a:srgbClr val="574AC4"/>
            </a:solidFill>
          </p:spPr>
        </p:sp>
        <p:sp>
          <p:nvSpPr>
            <p:cNvPr name="TextBox 14" id="14"/>
            <p:cNvSpPr txBox="true"/>
            <p:nvPr/>
          </p:nvSpPr>
          <p:spPr>
            <a:xfrm>
              <a:off x="0" y="-38100"/>
              <a:ext cx="2006795" cy="2587144"/>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2349425" y="2485398"/>
            <a:ext cx="5405385" cy="7064873"/>
            <a:chOff x="0" y="0"/>
            <a:chExt cx="1239519" cy="1620059"/>
          </a:xfrm>
        </p:grpSpPr>
        <p:sp>
          <p:nvSpPr>
            <p:cNvPr name="Freeform 16" id="16"/>
            <p:cNvSpPr/>
            <p:nvPr/>
          </p:nvSpPr>
          <p:spPr>
            <a:xfrm flipH="false" flipV="false" rot="0">
              <a:off x="0" y="0"/>
              <a:ext cx="1239519" cy="1620059"/>
            </a:xfrm>
            <a:custGeom>
              <a:avLst/>
              <a:gdLst/>
              <a:ahLst/>
              <a:cxnLst/>
              <a:rect r="r" b="b" t="t" l="l"/>
              <a:pathLst>
                <a:path h="1620059" w="1239519">
                  <a:moveTo>
                    <a:pt x="32942" y="0"/>
                  </a:moveTo>
                  <a:lnTo>
                    <a:pt x="1206577" y="0"/>
                  </a:lnTo>
                  <a:cubicBezTo>
                    <a:pt x="1224770" y="0"/>
                    <a:pt x="1239519" y="14749"/>
                    <a:pt x="1239519" y="32942"/>
                  </a:cubicBezTo>
                  <a:lnTo>
                    <a:pt x="1239519" y="1587117"/>
                  </a:lnTo>
                  <a:cubicBezTo>
                    <a:pt x="1239519" y="1605311"/>
                    <a:pt x="1224770" y="1620059"/>
                    <a:pt x="1206577" y="1620059"/>
                  </a:cubicBezTo>
                  <a:lnTo>
                    <a:pt x="32942" y="1620059"/>
                  </a:lnTo>
                  <a:cubicBezTo>
                    <a:pt x="14749" y="1620059"/>
                    <a:pt x="0" y="1605311"/>
                    <a:pt x="0" y="1587117"/>
                  </a:cubicBezTo>
                  <a:lnTo>
                    <a:pt x="0" y="32942"/>
                  </a:lnTo>
                  <a:cubicBezTo>
                    <a:pt x="0" y="14749"/>
                    <a:pt x="14749" y="0"/>
                    <a:pt x="32942" y="0"/>
                  </a:cubicBezTo>
                  <a:close/>
                </a:path>
              </a:pathLst>
            </a:custGeom>
            <a:blipFill>
              <a:blip r:embed="rId16"/>
              <a:stretch>
                <a:fillRect l="-4383" t="0" r="-4383" b="0"/>
              </a:stretch>
            </a:blipFill>
          </p:spPr>
        </p:sp>
      </p:grpSp>
      <p:sp>
        <p:nvSpPr>
          <p:cNvPr name="TextBox 17" id="17"/>
          <p:cNvSpPr txBox="true"/>
          <p:nvPr/>
        </p:nvSpPr>
        <p:spPr>
          <a:xfrm rot="0">
            <a:off x="1284411" y="1068494"/>
            <a:ext cx="7387623" cy="914400"/>
          </a:xfrm>
          <a:prstGeom prst="rect">
            <a:avLst/>
          </a:prstGeom>
        </p:spPr>
        <p:txBody>
          <a:bodyPr anchor="t" rtlCol="false" tIns="0" lIns="0" bIns="0" rIns="0">
            <a:spAutoFit/>
          </a:bodyPr>
          <a:lstStyle/>
          <a:p>
            <a:pPr algn="l">
              <a:lnSpc>
                <a:spcPts val="7200"/>
              </a:lnSpc>
            </a:pPr>
            <a:r>
              <a:rPr lang="en-US" sz="6000">
                <a:solidFill>
                  <a:srgbClr val="000000"/>
                </a:solidFill>
                <a:latin typeface="Montserrat Bold"/>
              </a:rPr>
              <a:t>6</a:t>
            </a:r>
            <a:r>
              <a:rPr lang="en-US" sz="6000">
                <a:solidFill>
                  <a:srgbClr val="000000"/>
                </a:solidFill>
                <a:latin typeface="Montserrat Bold"/>
              </a:rPr>
              <a:t> - Thêm độc giả</a:t>
            </a:r>
          </a:p>
        </p:txBody>
      </p:sp>
      <p:sp>
        <p:nvSpPr>
          <p:cNvPr name="Freeform 18" id="18"/>
          <p:cNvSpPr/>
          <p:nvPr/>
        </p:nvSpPr>
        <p:spPr>
          <a:xfrm flipH="false" flipV="false" rot="0">
            <a:off x="-329706" y="-3086100"/>
            <a:ext cx="4172167" cy="4114800"/>
          </a:xfrm>
          <a:custGeom>
            <a:avLst/>
            <a:gdLst/>
            <a:ahLst/>
            <a:cxnLst/>
            <a:rect r="r" b="b" t="t" l="l"/>
            <a:pathLst>
              <a:path h="4114800" w="4172167">
                <a:moveTo>
                  <a:pt x="0" y="0"/>
                </a:moveTo>
                <a:lnTo>
                  <a:pt x="4172167" y="0"/>
                </a:lnTo>
                <a:lnTo>
                  <a:pt x="4172167"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9" id="19"/>
          <p:cNvGrpSpPr/>
          <p:nvPr/>
        </p:nvGrpSpPr>
        <p:grpSpPr>
          <a:xfrm rot="0">
            <a:off x="9463753" y="2279537"/>
            <a:ext cx="5608363" cy="7452675"/>
            <a:chOff x="0" y="0"/>
            <a:chExt cx="1918233" cy="2549044"/>
          </a:xfrm>
        </p:grpSpPr>
        <p:sp>
          <p:nvSpPr>
            <p:cNvPr name="Freeform 20" id="20"/>
            <p:cNvSpPr/>
            <p:nvPr/>
          </p:nvSpPr>
          <p:spPr>
            <a:xfrm flipH="false" flipV="false" rot="0">
              <a:off x="0" y="0"/>
              <a:ext cx="1918233" cy="2549044"/>
            </a:xfrm>
            <a:custGeom>
              <a:avLst/>
              <a:gdLst/>
              <a:ahLst/>
              <a:cxnLst/>
              <a:rect r="r" b="b" t="t" l="l"/>
              <a:pathLst>
                <a:path h="2549044" w="1918233">
                  <a:moveTo>
                    <a:pt x="70402" y="0"/>
                  </a:moveTo>
                  <a:lnTo>
                    <a:pt x="1847831" y="0"/>
                  </a:lnTo>
                  <a:cubicBezTo>
                    <a:pt x="1886713" y="0"/>
                    <a:pt x="1918233" y="31520"/>
                    <a:pt x="1918233" y="70402"/>
                  </a:cubicBezTo>
                  <a:lnTo>
                    <a:pt x="1918233" y="2478643"/>
                  </a:lnTo>
                  <a:cubicBezTo>
                    <a:pt x="1918233" y="2517524"/>
                    <a:pt x="1886713" y="2549044"/>
                    <a:pt x="1847831" y="2549044"/>
                  </a:cubicBezTo>
                  <a:lnTo>
                    <a:pt x="70402" y="2549044"/>
                  </a:lnTo>
                  <a:cubicBezTo>
                    <a:pt x="51730" y="2549044"/>
                    <a:pt x="33823" y="2541627"/>
                    <a:pt x="20620" y="2528424"/>
                  </a:cubicBezTo>
                  <a:cubicBezTo>
                    <a:pt x="7417" y="2515221"/>
                    <a:pt x="0" y="2497314"/>
                    <a:pt x="0" y="2478643"/>
                  </a:cubicBezTo>
                  <a:lnTo>
                    <a:pt x="0" y="70402"/>
                  </a:lnTo>
                  <a:cubicBezTo>
                    <a:pt x="0" y="31520"/>
                    <a:pt x="31520" y="0"/>
                    <a:pt x="70402" y="0"/>
                  </a:cubicBezTo>
                  <a:close/>
                </a:path>
              </a:pathLst>
            </a:custGeom>
            <a:solidFill>
              <a:srgbClr val="574AC4"/>
            </a:solidFill>
          </p:spPr>
        </p:sp>
        <p:sp>
          <p:nvSpPr>
            <p:cNvPr name="TextBox 21" id="21"/>
            <p:cNvSpPr txBox="true"/>
            <p:nvPr/>
          </p:nvSpPr>
          <p:spPr>
            <a:xfrm>
              <a:off x="0" y="-38100"/>
              <a:ext cx="1918233" cy="2587144"/>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0">
            <a:off x="9689960" y="2511008"/>
            <a:ext cx="5207234" cy="7013652"/>
            <a:chOff x="0" y="0"/>
            <a:chExt cx="1371148" cy="1846807"/>
          </a:xfrm>
        </p:grpSpPr>
        <p:sp>
          <p:nvSpPr>
            <p:cNvPr name="Freeform 23" id="23"/>
            <p:cNvSpPr/>
            <p:nvPr/>
          </p:nvSpPr>
          <p:spPr>
            <a:xfrm flipH="false" flipV="false" rot="0">
              <a:off x="0" y="0"/>
              <a:ext cx="1371148" cy="1846807"/>
            </a:xfrm>
            <a:custGeom>
              <a:avLst/>
              <a:gdLst/>
              <a:ahLst/>
              <a:cxnLst/>
              <a:rect r="r" b="b" t="t" l="l"/>
              <a:pathLst>
                <a:path h="1846807" w="1371148">
                  <a:moveTo>
                    <a:pt x="34196" y="0"/>
                  </a:moveTo>
                  <a:lnTo>
                    <a:pt x="1336952" y="0"/>
                  </a:lnTo>
                  <a:cubicBezTo>
                    <a:pt x="1346022" y="0"/>
                    <a:pt x="1354719" y="3603"/>
                    <a:pt x="1361132" y="10016"/>
                  </a:cubicBezTo>
                  <a:cubicBezTo>
                    <a:pt x="1367545" y="16429"/>
                    <a:pt x="1371148" y="25126"/>
                    <a:pt x="1371148" y="34196"/>
                  </a:cubicBezTo>
                  <a:lnTo>
                    <a:pt x="1371148" y="1812611"/>
                  </a:lnTo>
                  <a:cubicBezTo>
                    <a:pt x="1371148" y="1831497"/>
                    <a:pt x="1355838" y="1846807"/>
                    <a:pt x="1336952" y="1846807"/>
                  </a:cubicBezTo>
                  <a:lnTo>
                    <a:pt x="34196" y="1846807"/>
                  </a:lnTo>
                  <a:cubicBezTo>
                    <a:pt x="15310" y="1846807"/>
                    <a:pt x="0" y="1831497"/>
                    <a:pt x="0" y="1812611"/>
                  </a:cubicBezTo>
                  <a:lnTo>
                    <a:pt x="0" y="34196"/>
                  </a:lnTo>
                  <a:cubicBezTo>
                    <a:pt x="0" y="15310"/>
                    <a:pt x="15310" y="0"/>
                    <a:pt x="34196" y="0"/>
                  </a:cubicBezTo>
                  <a:close/>
                </a:path>
              </a:pathLst>
            </a:custGeom>
            <a:blipFill>
              <a:blip r:embed="rId17"/>
              <a:stretch>
                <a:fillRect l="-2810" t="0" r="0" b="0"/>
              </a:stretch>
            </a:blipFill>
          </p:spPr>
        </p:sp>
      </p:grpSp>
      <p:sp>
        <p:nvSpPr>
          <p:cNvPr name="TextBox 24" id="24"/>
          <p:cNvSpPr txBox="true"/>
          <p:nvPr/>
        </p:nvSpPr>
        <p:spPr>
          <a:xfrm rot="0">
            <a:off x="9463753" y="1068494"/>
            <a:ext cx="7387623" cy="914400"/>
          </a:xfrm>
          <a:prstGeom prst="rect">
            <a:avLst/>
          </a:prstGeom>
        </p:spPr>
        <p:txBody>
          <a:bodyPr anchor="t" rtlCol="false" tIns="0" lIns="0" bIns="0" rIns="0">
            <a:spAutoFit/>
          </a:bodyPr>
          <a:lstStyle/>
          <a:p>
            <a:pPr algn="l">
              <a:lnSpc>
                <a:spcPts val="7200"/>
              </a:lnSpc>
            </a:pPr>
            <a:r>
              <a:rPr lang="en-US" sz="6000">
                <a:solidFill>
                  <a:srgbClr val="000000"/>
                </a:solidFill>
                <a:latin typeface="Montserrat Bold"/>
              </a:rPr>
              <a:t>7</a:t>
            </a:r>
            <a:r>
              <a:rPr lang="en-US" sz="6000">
                <a:solidFill>
                  <a:srgbClr val="000000"/>
                </a:solidFill>
                <a:latin typeface="Montserrat Bold"/>
              </a:rPr>
              <a:t> - Thêm sách</a:t>
            </a:r>
          </a:p>
        </p:txBody>
      </p:sp>
    </p:spTree>
  </p:cSld>
  <p:clrMapOvr>
    <a:masterClrMapping/>
  </p:clrMapOvr>
  <p:transition spd="fast">
    <p:wipe dir="l"/>
  </p:transition>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5F5FA"/>
        </a:solidFill>
      </p:bgPr>
    </p:bg>
    <p:spTree>
      <p:nvGrpSpPr>
        <p:cNvPr id="1" name=""/>
        <p:cNvGrpSpPr/>
        <p:nvPr/>
      </p:nvGrpSpPr>
      <p:grpSpPr>
        <a:xfrm>
          <a:off x="0" y="0"/>
          <a:ext cx="0" cy="0"/>
          <a:chOff x="0" y="0"/>
          <a:chExt cx="0" cy="0"/>
        </a:xfrm>
      </p:grpSpPr>
      <p:sp>
        <p:nvSpPr>
          <p:cNvPr name="Freeform 2" id="2"/>
          <p:cNvSpPr/>
          <p:nvPr/>
        </p:nvSpPr>
        <p:spPr>
          <a:xfrm flipH="false" flipV="false" rot="0">
            <a:off x="-122940" y="1896536"/>
            <a:ext cx="6056296" cy="8356268"/>
          </a:xfrm>
          <a:custGeom>
            <a:avLst/>
            <a:gdLst/>
            <a:ahLst/>
            <a:cxnLst/>
            <a:rect r="r" b="b" t="t" l="l"/>
            <a:pathLst>
              <a:path h="8356268" w="6056296">
                <a:moveTo>
                  <a:pt x="0" y="0"/>
                </a:moveTo>
                <a:lnTo>
                  <a:pt x="6056296" y="0"/>
                </a:lnTo>
                <a:lnTo>
                  <a:pt x="6056296" y="8356268"/>
                </a:lnTo>
                <a:lnTo>
                  <a:pt x="0" y="83562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41908">
            <a:off x="-2265392" y="-4067583"/>
            <a:ext cx="9357754" cy="9357754"/>
          </a:xfrm>
          <a:custGeom>
            <a:avLst/>
            <a:gdLst/>
            <a:ahLst/>
            <a:cxnLst/>
            <a:rect r="r" b="b" t="t" l="l"/>
            <a:pathLst>
              <a:path h="9357754" w="9357754">
                <a:moveTo>
                  <a:pt x="0" y="0"/>
                </a:moveTo>
                <a:lnTo>
                  <a:pt x="9357754" y="0"/>
                </a:lnTo>
                <a:lnTo>
                  <a:pt x="9357754" y="9357754"/>
                </a:lnTo>
                <a:lnTo>
                  <a:pt x="0" y="93577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079694">
            <a:off x="-963923" y="5220580"/>
            <a:ext cx="4496669" cy="7060003"/>
          </a:xfrm>
          <a:custGeom>
            <a:avLst/>
            <a:gdLst/>
            <a:ahLst/>
            <a:cxnLst/>
            <a:rect r="r" b="b" t="t" l="l"/>
            <a:pathLst>
              <a:path h="7060003" w="4496669">
                <a:moveTo>
                  <a:pt x="0" y="0"/>
                </a:moveTo>
                <a:lnTo>
                  <a:pt x="4496669" y="0"/>
                </a:lnTo>
                <a:lnTo>
                  <a:pt x="4496669" y="7060003"/>
                </a:lnTo>
                <a:lnTo>
                  <a:pt x="0" y="70600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8848364" y="-34226"/>
            <a:ext cx="9505828" cy="6889452"/>
          </a:xfrm>
          <a:custGeom>
            <a:avLst/>
            <a:gdLst/>
            <a:ahLst/>
            <a:cxnLst/>
            <a:rect r="r" b="b" t="t" l="l"/>
            <a:pathLst>
              <a:path h="6889452" w="9505828">
                <a:moveTo>
                  <a:pt x="0" y="0"/>
                </a:moveTo>
                <a:lnTo>
                  <a:pt x="9505828" y="0"/>
                </a:lnTo>
                <a:lnTo>
                  <a:pt x="9505828" y="6889452"/>
                </a:lnTo>
                <a:lnTo>
                  <a:pt x="0" y="68894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0">
            <a:off x="12193476" y="7423086"/>
            <a:ext cx="6094524" cy="2960137"/>
            <a:chOff x="0" y="0"/>
            <a:chExt cx="6176173" cy="2999795"/>
          </a:xfrm>
        </p:grpSpPr>
        <p:sp>
          <p:nvSpPr>
            <p:cNvPr name="Freeform 7" id="7"/>
            <p:cNvSpPr/>
            <p:nvPr/>
          </p:nvSpPr>
          <p:spPr>
            <a:xfrm flipH="false" flipV="false" rot="0">
              <a:off x="127" y="127"/>
              <a:ext cx="6176137" cy="2999613"/>
            </a:xfrm>
            <a:custGeom>
              <a:avLst/>
              <a:gdLst/>
              <a:ahLst/>
              <a:cxnLst/>
              <a:rect r="r" b="b" t="t" l="l"/>
              <a:pathLst>
                <a:path h="2999613" w="6176137">
                  <a:moveTo>
                    <a:pt x="5837174" y="0"/>
                  </a:moveTo>
                  <a:cubicBezTo>
                    <a:pt x="6047740" y="0"/>
                    <a:pt x="6176137" y="52197"/>
                    <a:pt x="6176137" y="52197"/>
                  </a:cubicBezTo>
                  <a:lnTo>
                    <a:pt x="6176137" y="2999613"/>
                  </a:lnTo>
                  <a:lnTo>
                    <a:pt x="0" y="2999613"/>
                  </a:lnTo>
                  <a:cubicBezTo>
                    <a:pt x="24892" y="1035685"/>
                    <a:pt x="3244215" y="2415413"/>
                    <a:pt x="4226179" y="1037336"/>
                  </a:cubicBezTo>
                  <a:cubicBezTo>
                    <a:pt x="4849749" y="159639"/>
                    <a:pt x="5469001" y="0"/>
                    <a:pt x="5837174" y="0"/>
                  </a:cubicBezTo>
                  <a:close/>
                </a:path>
              </a:pathLst>
            </a:custGeom>
            <a:solidFill>
              <a:srgbClr val="FAF0FA"/>
            </a:solidFill>
          </p:spPr>
        </p:sp>
      </p:grpSp>
      <p:sp>
        <p:nvSpPr>
          <p:cNvPr name="Freeform 8" id="8"/>
          <p:cNvSpPr/>
          <p:nvPr/>
        </p:nvSpPr>
        <p:spPr>
          <a:xfrm flipH="false" flipV="false" rot="0">
            <a:off x="11949131" y="-483640"/>
            <a:ext cx="6583215" cy="4814091"/>
          </a:xfrm>
          <a:custGeom>
            <a:avLst/>
            <a:gdLst/>
            <a:ahLst/>
            <a:cxnLst/>
            <a:rect r="r" b="b" t="t" l="l"/>
            <a:pathLst>
              <a:path h="4814091" w="6583215">
                <a:moveTo>
                  <a:pt x="0" y="0"/>
                </a:moveTo>
                <a:lnTo>
                  <a:pt x="6583214" y="0"/>
                </a:lnTo>
                <a:lnTo>
                  <a:pt x="6583214" y="4814091"/>
                </a:lnTo>
                <a:lnTo>
                  <a:pt x="0" y="481409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2771477" y="-955346"/>
            <a:ext cx="5489358" cy="4927076"/>
          </a:xfrm>
          <a:custGeom>
            <a:avLst/>
            <a:gdLst/>
            <a:ahLst/>
            <a:cxnLst/>
            <a:rect r="r" b="b" t="t" l="l"/>
            <a:pathLst>
              <a:path h="4927076" w="5489358">
                <a:moveTo>
                  <a:pt x="0" y="0"/>
                </a:moveTo>
                <a:lnTo>
                  <a:pt x="5489359" y="0"/>
                </a:lnTo>
                <a:lnTo>
                  <a:pt x="5489359" y="4927076"/>
                </a:lnTo>
                <a:lnTo>
                  <a:pt x="0" y="492707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10572779">
            <a:off x="-287369" y="6839711"/>
            <a:ext cx="4633137" cy="4158559"/>
          </a:xfrm>
          <a:custGeom>
            <a:avLst/>
            <a:gdLst/>
            <a:ahLst/>
            <a:cxnLst/>
            <a:rect r="r" b="b" t="t" l="l"/>
            <a:pathLst>
              <a:path h="4158559" w="4633137">
                <a:moveTo>
                  <a:pt x="0" y="0"/>
                </a:moveTo>
                <a:lnTo>
                  <a:pt x="4633137" y="0"/>
                </a:lnTo>
                <a:lnTo>
                  <a:pt x="4633137" y="4158559"/>
                </a:lnTo>
                <a:lnTo>
                  <a:pt x="0" y="415855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14866558" y="7817467"/>
            <a:ext cx="4172167" cy="4114800"/>
          </a:xfrm>
          <a:custGeom>
            <a:avLst/>
            <a:gdLst/>
            <a:ahLst/>
            <a:cxnLst/>
            <a:rect r="r" b="b" t="t" l="l"/>
            <a:pathLst>
              <a:path h="4114800" w="4172167">
                <a:moveTo>
                  <a:pt x="0" y="0"/>
                </a:moveTo>
                <a:lnTo>
                  <a:pt x="4172167" y="0"/>
                </a:lnTo>
                <a:lnTo>
                  <a:pt x="4172167"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2086084" y="-1692208"/>
            <a:ext cx="4172167" cy="4114800"/>
          </a:xfrm>
          <a:custGeom>
            <a:avLst/>
            <a:gdLst/>
            <a:ahLst/>
            <a:cxnLst/>
            <a:rect r="r" b="b" t="t" l="l"/>
            <a:pathLst>
              <a:path h="4114800" w="4172167">
                <a:moveTo>
                  <a:pt x="0" y="0"/>
                </a:moveTo>
                <a:lnTo>
                  <a:pt x="4172168" y="0"/>
                </a:lnTo>
                <a:lnTo>
                  <a:pt x="4172168"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3" id="13"/>
          <p:cNvGrpSpPr/>
          <p:nvPr/>
        </p:nvGrpSpPr>
        <p:grpSpPr>
          <a:xfrm rot="0">
            <a:off x="1690044" y="3610509"/>
            <a:ext cx="7024744" cy="6116240"/>
            <a:chOff x="0" y="0"/>
            <a:chExt cx="2927679" cy="2549044"/>
          </a:xfrm>
        </p:grpSpPr>
        <p:sp>
          <p:nvSpPr>
            <p:cNvPr name="Freeform 14" id="14"/>
            <p:cNvSpPr/>
            <p:nvPr/>
          </p:nvSpPr>
          <p:spPr>
            <a:xfrm flipH="false" flipV="false" rot="0">
              <a:off x="0" y="0"/>
              <a:ext cx="2927679" cy="2549044"/>
            </a:xfrm>
            <a:custGeom>
              <a:avLst/>
              <a:gdLst/>
              <a:ahLst/>
              <a:cxnLst/>
              <a:rect r="r" b="b" t="t" l="l"/>
              <a:pathLst>
                <a:path h="2549044" w="2927679">
                  <a:moveTo>
                    <a:pt x="56207" y="0"/>
                  </a:moveTo>
                  <a:lnTo>
                    <a:pt x="2871472" y="0"/>
                  </a:lnTo>
                  <a:cubicBezTo>
                    <a:pt x="2886379" y="0"/>
                    <a:pt x="2900675" y="5922"/>
                    <a:pt x="2911216" y="16463"/>
                  </a:cubicBezTo>
                  <a:cubicBezTo>
                    <a:pt x="2921757" y="27003"/>
                    <a:pt x="2927679" y="41300"/>
                    <a:pt x="2927679" y="56207"/>
                  </a:cubicBezTo>
                  <a:lnTo>
                    <a:pt x="2927679" y="2492838"/>
                  </a:lnTo>
                  <a:cubicBezTo>
                    <a:pt x="2927679" y="2507745"/>
                    <a:pt x="2921757" y="2522041"/>
                    <a:pt x="2911216" y="2532582"/>
                  </a:cubicBezTo>
                  <a:cubicBezTo>
                    <a:pt x="2900675" y="2543123"/>
                    <a:pt x="2886379" y="2549044"/>
                    <a:pt x="2871472" y="2549044"/>
                  </a:cubicBezTo>
                  <a:lnTo>
                    <a:pt x="56207" y="2549044"/>
                  </a:lnTo>
                  <a:cubicBezTo>
                    <a:pt x="41300" y="2549044"/>
                    <a:pt x="27003" y="2543123"/>
                    <a:pt x="16463" y="2532582"/>
                  </a:cubicBezTo>
                  <a:cubicBezTo>
                    <a:pt x="5922" y="2522041"/>
                    <a:pt x="0" y="2507745"/>
                    <a:pt x="0" y="2492838"/>
                  </a:cubicBezTo>
                  <a:lnTo>
                    <a:pt x="0" y="56207"/>
                  </a:lnTo>
                  <a:cubicBezTo>
                    <a:pt x="0" y="41300"/>
                    <a:pt x="5922" y="27003"/>
                    <a:pt x="16463" y="16463"/>
                  </a:cubicBezTo>
                  <a:cubicBezTo>
                    <a:pt x="27003" y="5922"/>
                    <a:pt x="41300" y="0"/>
                    <a:pt x="56207" y="0"/>
                  </a:cubicBezTo>
                  <a:close/>
                </a:path>
              </a:pathLst>
            </a:custGeom>
            <a:solidFill>
              <a:srgbClr val="574AC4"/>
            </a:solidFill>
          </p:spPr>
        </p:sp>
        <p:sp>
          <p:nvSpPr>
            <p:cNvPr name="TextBox 15" id="15"/>
            <p:cNvSpPr txBox="true"/>
            <p:nvPr/>
          </p:nvSpPr>
          <p:spPr>
            <a:xfrm>
              <a:off x="0" y="-38100"/>
              <a:ext cx="2927679" cy="2587144"/>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1875687" y="3800472"/>
            <a:ext cx="6654494" cy="5755943"/>
            <a:chOff x="0" y="0"/>
            <a:chExt cx="2135109" cy="1846807"/>
          </a:xfrm>
        </p:grpSpPr>
        <p:sp>
          <p:nvSpPr>
            <p:cNvPr name="Freeform 17" id="17"/>
            <p:cNvSpPr/>
            <p:nvPr/>
          </p:nvSpPr>
          <p:spPr>
            <a:xfrm flipH="false" flipV="false" rot="0">
              <a:off x="0" y="0"/>
              <a:ext cx="2135109" cy="1846807"/>
            </a:xfrm>
            <a:custGeom>
              <a:avLst/>
              <a:gdLst/>
              <a:ahLst/>
              <a:cxnLst/>
              <a:rect r="r" b="b" t="t" l="l"/>
              <a:pathLst>
                <a:path h="1846807" w="2135109">
                  <a:moveTo>
                    <a:pt x="26758" y="0"/>
                  </a:moveTo>
                  <a:lnTo>
                    <a:pt x="2108350" y="0"/>
                  </a:lnTo>
                  <a:cubicBezTo>
                    <a:pt x="2115447" y="0"/>
                    <a:pt x="2122253" y="2819"/>
                    <a:pt x="2127271" y="7837"/>
                  </a:cubicBezTo>
                  <a:cubicBezTo>
                    <a:pt x="2132289" y="12856"/>
                    <a:pt x="2135109" y="19662"/>
                    <a:pt x="2135109" y="26758"/>
                  </a:cubicBezTo>
                  <a:lnTo>
                    <a:pt x="2135109" y="1820048"/>
                  </a:lnTo>
                  <a:cubicBezTo>
                    <a:pt x="2135109" y="1827145"/>
                    <a:pt x="2132289" y="1833951"/>
                    <a:pt x="2127271" y="1838969"/>
                  </a:cubicBezTo>
                  <a:cubicBezTo>
                    <a:pt x="2122253" y="1843987"/>
                    <a:pt x="2115447" y="1846807"/>
                    <a:pt x="2108350" y="1846807"/>
                  </a:cubicBezTo>
                  <a:lnTo>
                    <a:pt x="26758" y="1846807"/>
                  </a:lnTo>
                  <a:cubicBezTo>
                    <a:pt x="19662" y="1846807"/>
                    <a:pt x="12856" y="1843987"/>
                    <a:pt x="7837" y="1838969"/>
                  </a:cubicBezTo>
                  <a:cubicBezTo>
                    <a:pt x="2819" y="1833951"/>
                    <a:pt x="0" y="1827145"/>
                    <a:pt x="0" y="1820048"/>
                  </a:cubicBezTo>
                  <a:lnTo>
                    <a:pt x="0" y="26758"/>
                  </a:lnTo>
                  <a:cubicBezTo>
                    <a:pt x="0" y="19662"/>
                    <a:pt x="2819" y="12856"/>
                    <a:pt x="7837" y="7837"/>
                  </a:cubicBezTo>
                  <a:cubicBezTo>
                    <a:pt x="12856" y="2819"/>
                    <a:pt x="19662" y="0"/>
                    <a:pt x="26758" y="0"/>
                  </a:cubicBezTo>
                  <a:close/>
                </a:path>
              </a:pathLst>
            </a:custGeom>
            <a:blipFill>
              <a:blip r:embed="rId16"/>
              <a:stretch>
                <a:fillRect l="-424" t="0" r="-424" b="0"/>
              </a:stretch>
            </a:blipFill>
          </p:spPr>
        </p:sp>
      </p:grpSp>
      <p:grpSp>
        <p:nvGrpSpPr>
          <p:cNvPr name="Group 18" id="18"/>
          <p:cNvGrpSpPr/>
          <p:nvPr/>
        </p:nvGrpSpPr>
        <p:grpSpPr>
          <a:xfrm rot="0">
            <a:off x="9573212" y="2422592"/>
            <a:ext cx="6396531" cy="7232015"/>
            <a:chOff x="0" y="0"/>
            <a:chExt cx="2927679" cy="3310078"/>
          </a:xfrm>
        </p:grpSpPr>
        <p:sp>
          <p:nvSpPr>
            <p:cNvPr name="Freeform 19" id="19"/>
            <p:cNvSpPr/>
            <p:nvPr/>
          </p:nvSpPr>
          <p:spPr>
            <a:xfrm flipH="false" flipV="false" rot="0">
              <a:off x="0" y="0"/>
              <a:ext cx="2927679" cy="3310078"/>
            </a:xfrm>
            <a:custGeom>
              <a:avLst/>
              <a:gdLst/>
              <a:ahLst/>
              <a:cxnLst/>
              <a:rect r="r" b="b" t="t" l="l"/>
              <a:pathLst>
                <a:path h="3310078" w="2927679">
                  <a:moveTo>
                    <a:pt x="61727" y="0"/>
                  </a:moveTo>
                  <a:lnTo>
                    <a:pt x="2865952" y="0"/>
                  </a:lnTo>
                  <a:cubicBezTo>
                    <a:pt x="2882323" y="0"/>
                    <a:pt x="2898023" y="6503"/>
                    <a:pt x="2909600" y="18079"/>
                  </a:cubicBezTo>
                  <a:cubicBezTo>
                    <a:pt x="2921176" y="29655"/>
                    <a:pt x="2927679" y="45356"/>
                    <a:pt x="2927679" y="61727"/>
                  </a:cubicBezTo>
                  <a:lnTo>
                    <a:pt x="2927679" y="3248351"/>
                  </a:lnTo>
                  <a:cubicBezTo>
                    <a:pt x="2927679" y="3282442"/>
                    <a:pt x="2900043" y="3310078"/>
                    <a:pt x="2865952" y="3310078"/>
                  </a:cubicBezTo>
                  <a:lnTo>
                    <a:pt x="61727" y="3310078"/>
                  </a:lnTo>
                  <a:cubicBezTo>
                    <a:pt x="27636" y="3310078"/>
                    <a:pt x="0" y="3282442"/>
                    <a:pt x="0" y="3248351"/>
                  </a:cubicBezTo>
                  <a:lnTo>
                    <a:pt x="0" y="61727"/>
                  </a:lnTo>
                  <a:cubicBezTo>
                    <a:pt x="0" y="27636"/>
                    <a:pt x="27636" y="0"/>
                    <a:pt x="61727" y="0"/>
                  </a:cubicBezTo>
                  <a:close/>
                </a:path>
              </a:pathLst>
            </a:custGeom>
            <a:solidFill>
              <a:srgbClr val="574AC4"/>
            </a:solidFill>
          </p:spPr>
        </p:sp>
        <p:sp>
          <p:nvSpPr>
            <p:cNvPr name="TextBox 20" id="20"/>
            <p:cNvSpPr txBox="true"/>
            <p:nvPr/>
          </p:nvSpPr>
          <p:spPr>
            <a:xfrm>
              <a:off x="0" y="-38100"/>
              <a:ext cx="2927679" cy="3348178"/>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0">
            <a:off x="9742254" y="2624801"/>
            <a:ext cx="6059392" cy="6874704"/>
            <a:chOff x="0" y="0"/>
            <a:chExt cx="2135109" cy="2422395"/>
          </a:xfrm>
        </p:grpSpPr>
        <p:sp>
          <p:nvSpPr>
            <p:cNvPr name="Freeform 22" id="22"/>
            <p:cNvSpPr/>
            <p:nvPr/>
          </p:nvSpPr>
          <p:spPr>
            <a:xfrm flipH="false" flipV="false" rot="0">
              <a:off x="0" y="0"/>
              <a:ext cx="2135109" cy="2422395"/>
            </a:xfrm>
            <a:custGeom>
              <a:avLst/>
              <a:gdLst/>
              <a:ahLst/>
              <a:cxnLst/>
              <a:rect r="r" b="b" t="t" l="l"/>
              <a:pathLst>
                <a:path h="2422395" w="2135109">
                  <a:moveTo>
                    <a:pt x="29386" y="0"/>
                  </a:moveTo>
                  <a:lnTo>
                    <a:pt x="2105722" y="0"/>
                  </a:lnTo>
                  <a:cubicBezTo>
                    <a:pt x="2121952" y="0"/>
                    <a:pt x="2135109" y="13157"/>
                    <a:pt x="2135109" y="29386"/>
                  </a:cubicBezTo>
                  <a:lnTo>
                    <a:pt x="2135109" y="2393009"/>
                  </a:lnTo>
                  <a:cubicBezTo>
                    <a:pt x="2135109" y="2409238"/>
                    <a:pt x="2121952" y="2422395"/>
                    <a:pt x="2105722" y="2422395"/>
                  </a:cubicBezTo>
                  <a:lnTo>
                    <a:pt x="29386" y="2422395"/>
                  </a:lnTo>
                  <a:cubicBezTo>
                    <a:pt x="21593" y="2422395"/>
                    <a:pt x="14118" y="2419299"/>
                    <a:pt x="8607" y="2413788"/>
                  </a:cubicBezTo>
                  <a:cubicBezTo>
                    <a:pt x="3096" y="2408277"/>
                    <a:pt x="0" y="2400802"/>
                    <a:pt x="0" y="2393009"/>
                  </a:cubicBezTo>
                  <a:lnTo>
                    <a:pt x="0" y="29386"/>
                  </a:lnTo>
                  <a:cubicBezTo>
                    <a:pt x="0" y="13157"/>
                    <a:pt x="13157" y="0"/>
                    <a:pt x="29386" y="0"/>
                  </a:cubicBezTo>
                  <a:close/>
                </a:path>
              </a:pathLst>
            </a:custGeom>
            <a:blipFill>
              <a:blip r:embed="rId17"/>
              <a:stretch>
                <a:fillRect l="0" t="-478" r="0" b="-478"/>
              </a:stretch>
            </a:blipFill>
          </p:spPr>
        </p:sp>
      </p:grpSp>
      <p:sp>
        <p:nvSpPr>
          <p:cNvPr name="TextBox 23" id="23"/>
          <p:cNvSpPr txBox="true"/>
          <p:nvPr/>
        </p:nvSpPr>
        <p:spPr>
          <a:xfrm rot="0">
            <a:off x="1690044" y="1290565"/>
            <a:ext cx="7387623" cy="1828800"/>
          </a:xfrm>
          <a:prstGeom prst="rect">
            <a:avLst/>
          </a:prstGeom>
        </p:spPr>
        <p:txBody>
          <a:bodyPr anchor="t" rtlCol="false" tIns="0" lIns="0" bIns="0" rIns="0">
            <a:spAutoFit/>
          </a:bodyPr>
          <a:lstStyle/>
          <a:p>
            <a:pPr algn="l">
              <a:lnSpc>
                <a:spcPts val="7200"/>
              </a:lnSpc>
            </a:pPr>
            <a:r>
              <a:rPr lang="en-US" sz="6000">
                <a:solidFill>
                  <a:srgbClr val="000000"/>
                </a:solidFill>
                <a:latin typeface="Montserrat Bold"/>
              </a:rPr>
              <a:t>8</a:t>
            </a:r>
            <a:r>
              <a:rPr lang="en-US" sz="6000">
                <a:solidFill>
                  <a:srgbClr val="000000"/>
                </a:solidFill>
                <a:latin typeface="Montserrat Bold"/>
              </a:rPr>
              <a:t> - Thêm phiếu mượn</a:t>
            </a:r>
          </a:p>
        </p:txBody>
      </p:sp>
      <p:sp>
        <p:nvSpPr>
          <p:cNvPr name="TextBox 24" id="24"/>
          <p:cNvSpPr txBox="true"/>
          <p:nvPr/>
        </p:nvSpPr>
        <p:spPr>
          <a:xfrm rot="0">
            <a:off x="9077666" y="1290565"/>
            <a:ext cx="7387623" cy="914400"/>
          </a:xfrm>
          <a:prstGeom prst="rect">
            <a:avLst/>
          </a:prstGeom>
        </p:spPr>
        <p:txBody>
          <a:bodyPr anchor="t" rtlCol="false" tIns="0" lIns="0" bIns="0" rIns="0">
            <a:spAutoFit/>
          </a:bodyPr>
          <a:lstStyle/>
          <a:p>
            <a:pPr algn="l">
              <a:lnSpc>
                <a:spcPts val="7200"/>
              </a:lnSpc>
            </a:pPr>
            <a:r>
              <a:rPr lang="en-US" sz="6000">
                <a:solidFill>
                  <a:srgbClr val="000000"/>
                </a:solidFill>
                <a:latin typeface="Montserrat Bold"/>
              </a:rPr>
              <a:t>9</a:t>
            </a:r>
            <a:r>
              <a:rPr lang="en-US" sz="6000">
                <a:solidFill>
                  <a:srgbClr val="000000"/>
                </a:solidFill>
                <a:latin typeface="Montserrat Bold"/>
              </a:rPr>
              <a:t> - Thêm phiếu trả</a:t>
            </a:r>
          </a:p>
        </p:txBody>
      </p:sp>
    </p:spTree>
  </p:cSld>
  <p:clrMapOvr>
    <a:masterClrMapping/>
  </p:clrMapOvr>
  <p:transition spd="fast">
    <p:wipe dir="l"/>
  </p:transition>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5F5FA"/>
        </a:solidFill>
      </p:bgPr>
    </p:bg>
    <p:spTree>
      <p:nvGrpSpPr>
        <p:cNvPr id="1" name=""/>
        <p:cNvGrpSpPr/>
        <p:nvPr/>
      </p:nvGrpSpPr>
      <p:grpSpPr>
        <a:xfrm>
          <a:off x="0" y="0"/>
          <a:ext cx="0" cy="0"/>
          <a:chOff x="0" y="0"/>
          <a:chExt cx="0" cy="0"/>
        </a:xfrm>
      </p:grpSpPr>
      <p:sp>
        <p:nvSpPr>
          <p:cNvPr name="Freeform 2" id="2"/>
          <p:cNvSpPr/>
          <p:nvPr/>
        </p:nvSpPr>
        <p:spPr>
          <a:xfrm flipH="false" flipV="false" rot="0">
            <a:off x="-122940" y="1896536"/>
            <a:ext cx="6056296" cy="8356268"/>
          </a:xfrm>
          <a:custGeom>
            <a:avLst/>
            <a:gdLst/>
            <a:ahLst/>
            <a:cxnLst/>
            <a:rect r="r" b="b" t="t" l="l"/>
            <a:pathLst>
              <a:path h="8356268" w="6056296">
                <a:moveTo>
                  <a:pt x="0" y="0"/>
                </a:moveTo>
                <a:lnTo>
                  <a:pt x="6056296" y="0"/>
                </a:lnTo>
                <a:lnTo>
                  <a:pt x="6056296" y="8356268"/>
                </a:lnTo>
                <a:lnTo>
                  <a:pt x="0" y="83562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41908">
            <a:off x="-2265392" y="-4067583"/>
            <a:ext cx="9357754" cy="9357754"/>
          </a:xfrm>
          <a:custGeom>
            <a:avLst/>
            <a:gdLst/>
            <a:ahLst/>
            <a:cxnLst/>
            <a:rect r="r" b="b" t="t" l="l"/>
            <a:pathLst>
              <a:path h="9357754" w="9357754">
                <a:moveTo>
                  <a:pt x="0" y="0"/>
                </a:moveTo>
                <a:lnTo>
                  <a:pt x="9357754" y="0"/>
                </a:lnTo>
                <a:lnTo>
                  <a:pt x="9357754" y="9357754"/>
                </a:lnTo>
                <a:lnTo>
                  <a:pt x="0" y="93577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079694">
            <a:off x="-963923" y="5220580"/>
            <a:ext cx="4496669" cy="7060003"/>
          </a:xfrm>
          <a:custGeom>
            <a:avLst/>
            <a:gdLst/>
            <a:ahLst/>
            <a:cxnLst/>
            <a:rect r="r" b="b" t="t" l="l"/>
            <a:pathLst>
              <a:path h="7060003" w="4496669">
                <a:moveTo>
                  <a:pt x="0" y="0"/>
                </a:moveTo>
                <a:lnTo>
                  <a:pt x="4496669" y="0"/>
                </a:lnTo>
                <a:lnTo>
                  <a:pt x="4496669" y="7060003"/>
                </a:lnTo>
                <a:lnTo>
                  <a:pt x="0" y="70600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8848364" y="-34226"/>
            <a:ext cx="9505828" cy="6889452"/>
          </a:xfrm>
          <a:custGeom>
            <a:avLst/>
            <a:gdLst/>
            <a:ahLst/>
            <a:cxnLst/>
            <a:rect r="r" b="b" t="t" l="l"/>
            <a:pathLst>
              <a:path h="6889452" w="9505828">
                <a:moveTo>
                  <a:pt x="0" y="0"/>
                </a:moveTo>
                <a:lnTo>
                  <a:pt x="9505828" y="0"/>
                </a:lnTo>
                <a:lnTo>
                  <a:pt x="9505828" y="6889452"/>
                </a:lnTo>
                <a:lnTo>
                  <a:pt x="0" y="68894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0">
            <a:off x="12193476" y="7423086"/>
            <a:ext cx="6094524" cy="2960137"/>
            <a:chOff x="0" y="0"/>
            <a:chExt cx="6176173" cy="2999795"/>
          </a:xfrm>
        </p:grpSpPr>
        <p:sp>
          <p:nvSpPr>
            <p:cNvPr name="Freeform 7" id="7"/>
            <p:cNvSpPr/>
            <p:nvPr/>
          </p:nvSpPr>
          <p:spPr>
            <a:xfrm flipH="false" flipV="false" rot="0">
              <a:off x="127" y="127"/>
              <a:ext cx="6176137" cy="2999613"/>
            </a:xfrm>
            <a:custGeom>
              <a:avLst/>
              <a:gdLst/>
              <a:ahLst/>
              <a:cxnLst/>
              <a:rect r="r" b="b" t="t" l="l"/>
              <a:pathLst>
                <a:path h="2999613" w="6176137">
                  <a:moveTo>
                    <a:pt x="5837174" y="0"/>
                  </a:moveTo>
                  <a:cubicBezTo>
                    <a:pt x="6047740" y="0"/>
                    <a:pt x="6176137" y="52197"/>
                    <a:pt x="6176137" y="52197"/>
                  </a:cubicBezTo>
                  <a:lnTo>
                    <a:pt x="6176137" y="2999613"/>
                  </a:lnTo>
                  <a:lnTo>
                    <a:pt x="0" y="2999613"/>
                  </a:lnTo>
                  <a:cubicBezTo>
                    <a:pt x="24892" y="1035685"/>
                    <a:pt x="3244215" y="2415413"/>
                    <a:pt x="4226179" y="1037336"/>
                  </a:cubicBezTo>
                  <a:cubicBezTo>
                    <a:pt x="4849749" y="159639"/>
                    <a:pt x="5469001" y="0"/>
                    <a:pt x="5837174" y="0"/>
                  </a:cubicBezTo>
                  <a:close/>
                </a:path>
              </a:pathLst>
            </a:custGeom>
            <a:solidFill>
              <a:srgbClr val="FAF0FA"/>
            </a:solidFill>
          </p:spPr>
        </p:sp>
      </p:grpSp>
      <p:sp>
        <p:nvSpPr>
          <p:cNvPr name="Freeform 8" id="8"/>
          <p:cNvSpPr/>
          <p:nvPr/>
        </p:nvSpPr>
        <p:spPr>
          <a:xfrm flipH="false" flipV="false" rot="0">
            <a:off x="11949131" y="-483640"/>
            <a:ext cx="6583215" cy="4814091"/>
          </a:xfrm>
          <a:custGeom>
            <a:avLst/>
            <a:gdLst/>
            <a:ahLst/>
            <a:cxnLst/>
            <a:rect r="r" b="b" t="t" l="l"/>
            <a:pathLst>
              <a:path h="4814091" w="6583215">
                <a:moveTo>
                  <a:pt x="0" y="0"/>
                </a:moveTo>
                <a:lnTo>
                  <a:pt x="6583214" y="0"/>
                </a:lnTo>
                <a:lnTo>
                  <a:pt x="6583214" y="4814091"/>
                </a:lnTo>
                <a:lnTo>
                  <a:pt x="0" y="481409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2771477" y="-955346"/>
            <a:ext cx="5489358" cy="4927076"/>
          </a:xfrm>
          <a:custGeom>
            <a:avLst/>
            <a:gdLst/>
            <a:ahLst/>
            <a:cxnLst/>
            <a:rect r="r" b="b" t="t" l="l"/>
            <a:pathLst>
              <a:path h="4927076" w="5489358">
                <a:moveTo>
                  <a:pt x="0" y="0"/>
                </a:moveTo>
                <a:lnTo>
                  <a:pt x="5489359" y="0"/>
                </a:lnTo>
                <a:lnTo>
                  <a:pt x="5489359" y="4927076"/>
                </a:lnTo>
                <a:lnTo>
                  <a:pt x="0" y="492707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10572779">
            <a:off x="-287369" y="6839711"/>
            <a:ext cx="4633137" cy="4158559"/>
          </a:xfrm>
          <a:custGeom>
            <a:avLst/>
            <a:gdLst/>
            <a:ahLst/>
            <a:cxnLst/>
            <a:rect r="r" b="b" t="t" l="l"/>
            <a:pathLst>
              <a:path h="4158559" w="4633137">
                <a:moveTo>
                  <a:pt x="0" y="0"/>
                </a:moveTo>
                <a:lnTo>
                  <a:pt x="4633137" y="0"/>
                </a:lnTo>
                <a:lnTo>
                  <a:pt x="4633137" y="4158559"/>
                </a:lnTo>
                <a:lnTo>
                  <a:pt x="0" y="415855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14866558" y="7817467"/>
            <a:ext cx="4172167" cy="4114800"/>
          </a:xfrm>
          <a:custGeom>
            <a:avLst/>
            <a:gdLst/>
            <a:ahLst/>
            <a:cxnLst/>
            <a:rect r="r" b="b" t="t" l="l"/>
            <a:pathLst>
              <a:path h="4114800" w="4172167">
                <a:moveTo>
                  <a:pt x="0" y="0"/>
                </a:moveTo>
                <a:lnTo>
                  <a:pt x="4172167" y="0"/>
                </a:lnTo>
                <a:lnTo>
                  <a:pt x="4172167"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2086084" y="-1692208"/>
            <a:ext cx="4172167" cy="4114800"/>
          </a:xfrm>
          <a:custGeom>
            <a:avLst/>
            <a:gdLst/>
            <a:ahLst/>
            <a:cxnLst/>
            <a:rect r="r" b="b" t="t" l="l"/>
            <a:pathLst>
              <a:path h="4114800" w="4172167">
                <a:moveTo>
                  <a:pt x="0" y="0"/>
                </a:moveTo>
                <a:lnTo>
                  <a:pt x="4172168" y="0"/>
                </a:lnTo>
                <a:lnTo>
                  <a:pt x="4172168"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3" id="13"/>
          <p:cNvGrpSpPr/>
          <p:nvPr/>
        </p:nvGrpSpPr>
        <p:grpSpPr>
          <a:xfrm rot="0">
            <a:off x="1690044" y="3229509"/>
            <a:ext cx="7024744" cy="6497240"/>
            <a:chOff x="0" y="0"/>
            <a:chExt cx="2927679" cy="2707833"/>
          </a:xfrm>
        </p:grpSpPr>
        <p:sp>
          <p:nvSpPr>
            <p:cNvPr name="Freeform 14" id="14"/>
            <p:cNvSpPr/>
            <p:nvPr/>
          </p:nvSpPr>
          <p:spPr>
            <a:xfrm flipH="false" flipV="false" rot="0">
              <a:off x="0" y="0"/>
              <a:ext cx="2927679" cy="2707833"/>
            </a:xfrm>
            <a:custGeom>
              <a:avLst/>
              <a:gdLst/>
              <a:ahLst/>
              <a:cxnLst/>
              <a:rect r="r" b="b" t="t" l="l"/>
              <a:pathLst>
                <a:path h="2707833" w="2927679">
                  <a:moveTo>
                    <a:pt x="56207" y="0"/>
                  </a:moveTo>
                  <a:lnTo>
                    <a:pt x="2871472" y="0"/>
                  </a:lnTo>
                  <a:cubicBezTo>
                    <a:pt x="2886379" y="0"/>
                    <a:pt x="2900675" y="5922"/>
                    <a:pt x="2911216" y="16463"/>
                  </a:cubicBezTo>
                  <a:cubicBezTo>
                    <a:pt x="2921757" y="27003"/>
                    <a:pt x="2927679" y="41300"/>
                    <a:pt x="2927679" y="56207"/>
                  </a:cubicBezTo>
                  <a:lnTo>
                    <a:pt x="2927679" y="2651626"/>
                  </a:lnTo>
                  <a:cubicBezTo>
                    <a:pt x="2927679" y="2666533"/>
                    <a:pt x="2921757" y="2680829"/>
                    <a:pt x="2911216" y="2691370"/>
                  </a:cubicBezTo>
                  <a:cubicBezTo>
                    <a:pt x="2900675" y="2701911"/>
                    <a:pt x="2886379" y="2707833"/>
                    <a:pt x="2871472" y="2707833"/>
                  </a:cubicBezTo>
                  <a:lnTo>
                    <a:pt x="56207" y="2707833"/>
                  </a:lnTo>
                  <a:cubicBezTo>
                    <a:pt x="41300" y="2707833"/>
                    <a:pt x="27003" y="2701911"/>
                    <a:pt x="16463" y="2691370"/>
                  </a:cubicBezTo>
                  <a:cubicBezTo>
                    <a:pt x="5922" y="2680829"/>
                    <a:pt x="0" y="2666533"/>
                    <a:pt x="0" y="2651626"/>
                  </a:cubicBezTo>
                  <a:lnTo>
                    <a:pt x="0" y="56207"/>
                  </a:lnTo>
                  <a:cubicBezTo>
                    <a:pt x="0" y="41300"/>
                    <a:pt x="5922" y="27003"/>
                    <a:pt x="16463" y="16463"/>
                  </a:cubicBezTo>
                  <a:cubicBezTo>
                    <a:pt x="27003" y="5922"/>
                    <a:pt x="41300" y="0"/>
                    <a:pt x="56207" y="0"/>
                  </a:cubicBezTo>
                  <a:close/>
                </a:path>
              </a:pathLst>
            </a:custGeom>
            <a:solidFill>
              <a:srgbClr val="574AC4"/>
            </a:solidFill>
          </p:spPr>
        </p:sp>
        <p:sp>
          <p:nvSpPr>
            <p:cNvPr name="TextBox 15" id="15"/>
            <p:cNvSpPr txBox="true"/>
            <p:nvPr/>
          </p:nvSpPr>
          <p:spPr>
            <a:xfrm>
              <a:off x="0" y="-38100"/>
              <a:ext cx="2927679" cy="2745933"/>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1875687" y="3410500"/>
            <a:ext cx="6654494" cy="6145915"/>
            <a:chOff x="0" y="0"/>
            <a:chExt cx="2135109" cy="1971930"/>
          </a:xfrm>
        </p:grpSpPr>
        <p:sp>
          <p:nvSpPr>
            <p:cNvPr name="Freeform 17" id="17"/>
            <p:cNvSpPr/>
            <p:nvPr/>
          </p:nvSpPr>
          <p:spPr>
            <a:xfrm flipH="false" flipV="false" rot="0">
              <a:off x="0" y="0"/>
              <a:ext cx="2135109" cy="1971930"/>
            </a:xfrm>
            <a:custGeom>
              <a:avLst/>
              <a:gdLst/>
              <a:ahLst/>
              <a:cxnLst/>
              <a:rect r="r" b="b" t="t" l="l"/>
              <a:pathLst>
                <a:path h="1971930" w="2135109">
                  <a:moveTo>
                    <a:pt x="26758" y="0"/>
                  </a:moveTo>
                  <a:lnTo>
                    <a:pt x="2108350" y="0"/>
                  </a:lnTo>
                  <a:cubicBezTo>
                    <a:pt x="2115447" y="0"/>
                    <a:pt x="2122253" y="2819"/>
                    <a:pt x="2127271" y="7837"/>
                  </a:cubicBezTo>
                  <a:cubicBezTo>
                    <a:pt x="2132289" y="12856"/>
                    <a:pt x="2135109" y="19662"/>
                    <a:pt x="2135109" y="26758"/>
                  </a:cubicBezTo>
                  <a:lnTo>
                    <a:pt x="2135109" y="1945171"/>
                  </a:lnTo>
                  <a:cubicBezTo>
                    <a:pt x="2135109" y="1952268"/>
                    <a:pt x="2132289" y="1959074"/>
                    <a:pt x="2127271" y="1964093"/>
                  </a:cubicBezTo>
                  <a:cubicBezTo>
                    <a:pt x="2122253" y="1969111"/>
                    <a:pt x="2115447" y="1971930"/>
                    <a:pt x="2108350" y="1971930"/>
                  </a:cubicBezTo>
                  <a:lnTo>
                    <a:pt x="26758" y="1971930"/>
                  </a:lnTo>
                  <a:cubicBezTo>
                    <a:pt x="19662" y="1971930"/>
                    <a:pt x="12856" y="1969111"/>
                    <a:pt x="7837" y="1964093"/>
                  </a:cubicBezTo>
                  <a:cubicBezTo>
                    <a:pt x="2819" y="1959074"/>
                    <a:pt x="0" y="1952268"/>
                    <a:pt x="0" y="1945171"/>
                  </a:cubicBezTo>
                  <a:lnTo>
                    <a:pt x="0" y="26758"/>
                  </a:lnTo>
                  <a:cubicBezTo>
                    <a:pt x="0" y="19662"/>
                    <a:pt x="2819" y="12856"/>
                    <a:pt x="7837" y="7837"/>
                  </a:cubicBezTo>
                  <a:cubicBezTo>
                    <a:pt x="12856" y="2819"/>
                    <a:pt x="19662" y="0"/>
                    <a:pt x="26758" y="0"/>
                  </a:cubicBezTo>
                  <a:close/>
                </a:path>
              </a:pathLst>
            </a:custGeom>
            <a:blipFill>
              <a:blip r:embed="rId16"/>
              <a:stretch>
                <a:fillRect l="-156" t="0" r="-156" b="0"/>
              </a:stretch>
            </a:blipFill>
          </p:spPr>
        </p:sp>
      </p:grpSp>
      <p:grpSp>
        <p:nvGrpSpPr>
          <p:cNvPr name="Group 18" id="18"/>
          <p:cNvGrpSpPr/>
          <p:nvPr/>
        </p:nvGrpSpPr>
        <p:grpSpPr>
          <a:xfrm rot="0">
            <a:off x="9468221" y="2506516"/>
            <a:ext cx="6781654" cy="7148090"/>
            <a:chOff x="0" y="0"/>
            <a:chExt cx="2927679" cy="3085871"/>
          </a:xfrm>
        </p:grpSpPr>
        <p:sp>
          <p:nvSpPr>
            <p:cNvPr name="Freeform 19" id="19"/>
            <p:cNvSpPr/>
            <p:nvPr/>
          </p:nvSpPr>
          <p:spPr>
            <a:xfrm flipH="false" flipV="false" rot="0">
              <a:off x="0" y="0"/>
              <a:ext cx="2927679" cy="3085871"/>
            </a:xfrm>
            <a:custGeom>
              <a:avLst/>
              <a:gdLst/>
              <a:ahLst/>
              <a:cxnLst/>
              <a:rect r="r" b="b" t="t" l="l"/>
              <a:pathLst>
                <a:path h="3085871" w="2927679">
                  <a:moveTo>
                    <a:pt x="58221" y="0"/>
                  </a:moveTo>
                  <a:lnTo>
                    <a:pt x="2869457" y="0"/>
                  </a:lnTo>
                  <a:cubicBezTo>
                    <a:pt x="2884899" y="0"/>
                    <a:pt x="2899708" y="6134"/>
                    <a:pt x="2910626" y="17053"/>
                  </a:cubicBezTo>
                  <a:cubicBezTo>
                    <a:pt x="2921545" y="27971"/>
                    <a:pt x="2927679" y="42780"/>
                    <a:pt x="2927679" y="58221"/>
                  </a:cubicBezTo>
                  <a:lnTo>
                    <a:pt x="2927679" y="3027650"/>
                  </a:lnTo>
                  <a:cubicBezTo>
                    <a:pt x="2927679" y="3059805"/>
                    <a:pt x="2901612" y="3085871"/>
                    <a:pt x="2869457" y="3085871"/>
                  </a:cubicBezTo>
                  <a:lnTo>
                    <a:pt x="58221" y="3085871"/>
                  </a:lnTo>
                  <a:cubicBezTo>
                    <a:pt x="26067" y="3085871"/>
                    <a:pt x="0" y="3059805"/>
                    <a:pt x="0" y="3027650"/>
                  </a:cubicBezTo>
                  <a:lnTo>
                    <a:pt x="0" y="58221"/>
                  </a:lnTo>
                  <a:cubicBezTo>
                    <a:pt x="0" y="26067"/>
                    <a:pt x="26067" y="0"/>
                    <a:pt x="58221" y="0"/>
                  </a:cubicBezTo>
                  <a:close/>
                </a:path>
              </a:pathLst>
            </a:custGeom>
            <a:solidFill>
              <a:srgbClr val="574AC4"/>
            </a:solidFill>
          </p:spPr>
        </p:sp>
        <p:sp>
          <p:nvSpPr>
            <p:cNvPr name="TextBox 20" id="20"/>
            <p:cNvSpPr txBox="true"/>
            <p:nvPr/>
          </p:nvSpPr>
          <p:spPr>
            <a:xfrm>
              <a:off x="0" y="-38100"/>
              <a:ext cx="2927679" cy="3123971"/>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0">
            <a:off x="9647440" y="2725890"/>
            <a:ext cx="6424217" cy="6764278"/>
            <a:chOff x="0" y="0"/>
            <a:chExt cx="2135109" cy="2248129"/>
          </a:xfrm>
        </p:grpSpPr>
        <p:sp>
          <p:nvSpPr>
            <p:cNvPr name="Freeform 22" id="22"/>
            <p:cNvSpPr/>
            <p:nvPr/>
          </p:nvSpPr>
          <p:spPr>
            <a:xfrm flipH="false" flipV="false" rot="0">
              <a:off x="0" y="0"/>
              <a:ext cx="2135109" cy="2248129"/>
            </a:xfrm>
            <a:custGeom>
              <a:avLst/>
              <a:gdLst/>
              <a:ahLst/>
              <a:cxnLst/>
              <a:rect r="r" b="b" t="t" l="l"/>
              <a:pathLst>
                <a:path h="2248129" w="2135109">
                  <a:moveTo>
                    <a:pt x="27718" y="0"/>
                  </a:moveTo>
                  <a:lnTo>
                    <a:pt x="2107391" y="0"/>
                  </a:lnTo>
                  <a:cubicBezTo>
                    <a:pt x="2122699" y="0"/>
                    <a:pt x="2135109" y="12410"/>
                    <a:pt x="2135109" y="27718"/>
                  </a:cubicBezTo>
                  <a:lnTo>
                    <a:pt x="2135109" y="2220411"/>
                  </a:lnTo>
                  <a:cubicBezTo>
                    <a:pt x="2135109" y="2235719"/>
                    <a:pt x="2122699" y="2248129"/>
                    <a:pt x="2107391" y="2248129"/>
                  </a:cubicBezTo>
                  <a:lnTo>
                    <a:pt x="27718" y="2248129"/>
                  </a:lnTo>
                  <a:cubicBezTo>
                    <a:pt x="12410" y="2248129"/>
                    <a:pt x="0" y="2235719"/>
                    <a:pt x="0" y="2220411"/>
                  </a:cubicBezTo>
                  <a:lnTo>
                    <a:pt x="0" y="27718"/>
                  </a:lnTo>
                  <a:cubicBezTo>
                    <a:pt x="0" y="12410"/>
                    <a:pt x="12410" y="0"/>
                    <a:pt x="27718" y="0"/>
                  </a:cubicBezTo>
                  <a:close/>
                </a:path>
              </a:pathLst>
            </a:custGeom>
            <a:blipFill>
              <a:blip r:embed="rId17"/>
              <a:stretch>
                <a:fillRect l="0" t="-641" r="0" b="-641"/>
              </a:stretch>
            </a:blipFill>
          </p:spPr>
        </p:sp>
      </p:grpSp>
      <p:sp>
        <p:nvSpPr>
          <p:cNvPr name="TextBox 23" id="23"/>
          <p:cNvSpPr txBox="true"/>
          <p:nvPr/>
        </p:nvSpPr>
        <p:spPr>
          <a:xfrm rot="0">
            <a:off x="1690044" y="1290565"/>
            <a:ext cx="7387623" cy="1828800"/>
          </a:xfrm>
          <a:prstGeom prst="rect">
            <a:avLst/>
          </a:prstGeom>
        </p:spPr>
        <p:txBody>
          <a:bodyPr anchor="t" rtlCol="false" tIns="0" lIns="0" bIns="0" rIns="0">
            <a:spAutoFit/>
          </a:bodyPr>
          <a:lstStyle/>
          <a:p>
            <a:pPr algn="l">
              <a:lnSpc>
                <a:spcPts val="7200"/>
              </a:lnSpc>
            </a:pPr>
            <a:r>
              <a:rPr lang="en-US" sz="6000">
                <a:solidFill>
                  <a:srgbClr val="000000"/>
                </a:solidFill>
                <a:latin typeface="Montserrat Bold"/>
              </a:rPr>
              <a:t>10</a:t>
            </a:r>
            <a:r>
              <a:rPr lang="en-US" sz="6000">
                <a:solidFill>
                  <a:srgbClr val="000000"/>
                </a:solidFill>
                <a:latin typeface="Montserrat Bold"/>
              </a:rPr>
              <a:t> - Thêm phiếu phạt</a:t>
            </a:r>
          </a:p>
        </p:txBody>
      </p:sp>
      <p:sp>
        <p:nvSpPr>
          <p:cNvPr name="TextBox 24" id="24"/>
          <p:cNvSpPr txBox="true"/>
          <p:nvPr/>
        </p:nvSpPr>
        <p:spPr>
          <a:xfrm rot="0">
            <a:off x="9077666" y="1290565"/>
            <a:ext cx="7387623" cy="914400"/>
          </a:xfrm>
          <a:prstGeom prst="rect">
            <a:avLst/>
          </a:prstGeom>
        </p:spPr>
        <p:txBody>
          <a:bodyPr anchor="t" rtlCol="false" tIns="0" lIns="0" bIns="0" rIns="0">
            <a:spAutoFit/>
          </a:bodyPr>
          <a:lstStyle/>
          <a:p>
            <a:pPr algn="l">
              <a:lnSpc>
                <a:spcPts val="7200"/>
              </a:lnSpc>
            </a:pPr>
            <a:r>
              <a:rPr lang="en-US" sz="6000">
                <a:solidFill>
                  <a:srgbClr val="000000"/>
                </a:solidFill>
                <a:latin typeface="Montserrat Bold"/>
              </a:rPr>
              <a:t>11</a:t>
            </a:r>
            <a:r>
              <a:rPr lang="en-US" sz="6000">
                <a:solidFill>
                  <a:srgbClr val="000000"/>
                </a:solidFill>
                <a:latin typeface="Montserrat Bold"/>
              </a:rPr>
              <a:t> - Đổi mật khẩu</a:t>
            </a:r>
          </a:p>
        </p:txBody>
      </p:sp>
    </p:spTree>
  </p:cSld>
  <p:clrMapOvr>
    <a:masterClrMapping/>
  </p:clrMapOvr>
  <p:transition spd="fast">
    <p:wipe dir="l"/>
  </p:transition>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5F5FA"/>
        </a:solidFill>
      </p:bgPr>
    </p:bg>
    <p:spTree>
      <p:nvGrpSpPr>
        <p:cNvPr id="1" name=""/>
        <p:cNvGrpSpPr/>
        <p:nvPr/>
      </p:nvGrpSpPr>
      <p:grpSpPr>
        <a:xfrm>
          <a:off x="0" y="0"/>
          <a:ext cx="0" cy="0"/>
          <a:chOff x="0" y="0"/>
          <a:chExt cx="0" cy="0"/>
        </a:xfrm>
      </p:grpSpPr>
      <p:sp>
        <p:nvSpPr>
          <p:cNvPr name="Freeform 2" id="2"/>
          <p:cNvSpPr/>
          <p:nvPr/>
        </p:nvSpPr>
        <p:spPr>
          <a:xfrm flipH="false" flipV="false" rot="0">
            <a:off x="-122940" y="1232443"/>
            <a:ext cx="6766590" cy="9336307"/>
          </a:xfrm>
          <a:custGeom>
            <a:avLst/>
            <a:gdLst/>
            <a:ahLst/>
            <a:cxnLst/>
            <a:rect r="r" b="b" t="t" l="l"/>
            <a:pathLst>
              <a:path h="9336307" w="6766590">
                <a:moveTo>
                  <a:pt x="0" y="0"/>
                </a:moveTo>
                <a:lnTo>
                  <a:pt x="6766590" y="0"/>
                </a:lnTo>
                <a:lnTo>
                  <a:pt x="6766590" y="9336307"/>
                </a:lnTo>
                <a:lnTo>
                  <a:pt x="0" y="9336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1343819">
            <a:off x="-1759452" y="-3362371"/>
            <a:ext cx="8592148" cy="8592148"/>
          </a:xfrm>
          <a:custGeom>
            <a:avLst/>
            <a:gdLst/>
            <a:ahLst/>
            <a:cxnLst/>
            <a:rect r="r" b="b" t="t" l="l"/>
            <a:pathLst>
              <a:path h="8592148" w="8592148">
                <a:moveTo>
                  <a:pt x="0" y="0"/>
                </a:moveTo>
                <a:lnTo>
                  <a:pt x="8592149" y="0"/>
                </a:lnTo>
                <a:lnTo>
                  <a:pt x="8592149" y="8592149"/>
                </a:lnTo>
                <a:lnTo>
                  <a:pt x="0" y="85921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8444081" y="-34226"/>
            <a:ext cx="9910111" cy="7182461"/>
          </a:xfrm>
          <a:custGeom>
            <a:avLst/>
            <a:gdLst/>
            <a:ahLst/>
            <a:cxnLst/>
            <a:rect r="r" b="b" t="t" l="l"/>
            <a:pathLst>
              <a:path h="7182461" w="9910111">
                <a:moveTo>
                  <a:pt x="0" y="0"/>
                </a:moveTo>
                <a:lnTo>
                  <a:pt x="9910111" y="0"/>
                </a:lnTo>
                <a:lnTo>
                  <a:pt x="9910111" y="7182461"/>
                </a:lnTo>
                <a:lnTo>
                  <a:pt x="0" y="71824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4697845">
            <a:off x="13298326" y="-2384378"/>
            <a:ext cx="5104305" cy="8014023"/>
          </a:xfrm>
          <a:custGeom>
            <a:avLst/>
            <a:gdLst/>
            <a:ahLst/>
            <a:cxnLst/>
            <a:rect r="r" b="b" t="t" l="l"/>
            <a:pathLst>
              <a:path h="8014023" w="5104305">
                <a:moveTo>
                  <a:pt x="0" y="0"/>
                </a:moveTo>
                <a:lnTo>
                  <a:pt x="5104305" y="0"/>
                </a:lnTo>
                <a:lnTo>
                  <a:pt x="5104305" y="8014023"/>
                </a:lnTo>
                <a:lnTo>
                  <a:pt x="0" y="801402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true" flipV="true" rot="0">
            <a:off x="-436835" y="5199447"/>
            <a:ext cx="7080485" cy="5177728"/>
          </a:xfrm>
          <a:custGeom>
            <a:avLst/>
            <a:gdLst/>
            <a:ahLst/>
            <a:cxnLst/>
            <a:rect r="r" b="b" t="t" l="l"/>
            <a:pathLst>
              <a:path h="5177728" w="7080485">
                <a:moveTo>
                  <a:pt x="7080485" y="5177728"/>
                </a:moveTo>
                <a:lnTo>
                  <a:pt x="0" y="5177728"/>
                </a:lnTo>
                <a:lnTo>
                  <a:pt x="0" y="0"/>
                </a:lnTo>
                <a:lnTo>
                  <a:pt x="7080485" y="0"/>
                </a:lnTo>
                <a:lnTo>
                  <a:pt x="7080485" y="5177728"/>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7" id="7"/>
          <p:cNvGrpSpPr/>
          <p:nvPr/>
        </p:nvGrpSpPr>
        <p:grpSpPr>
          <a:xfrm rot="610162">
            <a:off x="13175138" y="7006104"/>
            <a:ext cx="5567358" cy="3562646"/>
            <a:chOff x="0" y="0"/>
            <a:chExt cx="3747467" cy="2398067"/>
          </a:xfrm>
        </p:grpSpPr>
        <p:sp>
          <p:nvSpPr>
            <p:cNvPr name="Freeform 8" id="8"/>
            <p:cNvSpPr/>
            <p:nvPr/>
          </p:nvSpPr>
          <p:spPr>
            <a:xfrm flipH="false" flipV="false" rot="0">
              <a:off x="127" y="0"/>
              <a:ext cx="3747262" cy="2398014"/>
            </a:xfrm>
            <a:custGeom>
              <a:avLst/>
              <a:gdLst/>
              <a:ahLst/>
              <a:cxnLst/>
              <a:rect r="r" b="b" t="t" l="l"/>
              <a:pathLst>
                <a:path h="2398014" w="3747262">
                  <a:moveTo>
                    <a:pt x="1296416" y="0"/>
                  </a:moveTo>
                  <a:cubicBezTo>
                    <a:pt x="2093976" y="0"/>
                    <a:pt x="3065907" y="308229"/>
                    <a:pt x="3747262" y="751078"/>
                  </a:cubicBezTo>
                  <a:lnTo>
                    <a:pt x="3747262" y="2398014"/>
                  </a:lnTo>
                  <a:lnTo>
                    <a:pt x="2186559" y="2398014"/>
                  </a:lnTo>
                  <a:cubicBezTo>
                    <a:pt x="2168525" y="2354834"/>
                    <a:pt x="2150491" y="2313686"/>
                    <a:pt x="2131441" y="2273554"/>
                  </a:cubicBezTo>
                  <a:cubicBezTo>
                    <a:pt x="1709166" y="1401826"/>
                    <a:pt x="1139444" y="1671701"/>
                    <a:pt x="343916" y="1389888"/>
                  </a:cubicBezTo>
                  <a:cubicBezTo>
                    <a:pt x="41021" y="1282700"/>
                    <a:pt x="0" y="797179"/>
                    <a:pt x="158369" y="463169"/>
                  </a:cubicBezTo>
                  <a:cubicBezTo>
                    <a:pt x="316865" y="130175"/>
                    <a:pt x="754253" y="30861"/>
                    <a:pt x="1097280" y="6858"/>
                  </a:cubicBezTo>
                  <a:cubicBezTo>
                    <a:pt x="1162177" y="2159"/>
                    <a:pt x="1228725" y="0"/>
                    <a:pt x="1296416" y="0"/>
                  </a:cubicBezTo>
                  <a:close/>
                </a:path>
              </a:pathLst>
            </a:custGeom>
            <a:solidFill>
              <a:srgbClr val="8376CD"/>
            </a:solidFill>
          </p:spPr>
        </p:sp>
      </p:grpSp>
      <p:sp>
        <p:nvSpPr>
          <p:cNvPr name="Freeform 9" id="9"/>
          <p:cNvSpPr/>
          <p:nvPr/>
        </p:nvSpPr>
        <p:spPr>
          <a:xfrm flipH="false" flipV="false" rot="-1346494">
            <a:off x="11652484" y="-1396391"/>
            <a:ext cx="6255226" cy="5614495"/>
          </a:xfrm>
          <a:custGeom>
            <a:avLst/>
            <a:gdLst/>
            <a:ahLst/>
            <a:cxnLst/>
            <a:rect r="r" b="b" t="t" l="l"/>
            <a:pathLst>
              <a:path h="5614495" w="6255226">
                <a:moveTo>
                  <a:pt x="0" y="0"/>
                </a:moveTo>
                <a:lnTo>
                  <a:pt x="6255226" y="0"/>
                </a:lnTo>
                <a:lnTo>
                  <a:pt x="6255226" y="5614494"/>
                </a:lnTo>
                <a:lnTo>
                  <a:pt x="0" y="561449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true" flipV="true" rot="-5464072">
            <a:off x="-297537" y="-2148208"/>
            <a:ext cx="6012297" cy="5657640"/>
          </a:xfrm>
          <a:custGeom>
            <a:avLst/>
            <a:gdLst/>
            <a:ahLst/>
            <a:cxnLst/>
            <a:rect r="r" b="b" t="t" l="l"/>
            <a:pathLst>
              <a:path h="5657640" w="6012297">
                <a:moveTo>
                  <a:pt x="6012297" y="5657640"/>
                </a:moveTo>
                <a:lnTo>
                  <a:pt x="0" y="5657640"/>
                </a:lnTo>
                <a:lnTo>
                  <a:pt x="0" y="0"/>
                </a:lnTo>
                <a:lnTo>
                  <a:pt x="6012297" y="0"/>
                </a:lnTo>
                <a:lnTo>
                  <a:pt x="6012297" y="565764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1" id="11"/>
          <p:cNvSpPr/>
          <p:nvPr/>
        </p:nvSpPr>
        <p:spPr>
          <a:xfrm flipH="true" flipV="true" rot="160831">
            <a:off x="-313292" y="4814085"/>
            <a:ext cx="6043808" cy="5424733"/>
          </a:xfrm>
          <a:custGeom>
            <a:avLst/>
            <a:gdLst/>
            <a:ahLst/>
            <a:cxnLst/>
            <a:rect r="r" b="b" t="t" l="l"/>
            <a:pathLst>
              <a:path h="5424733" w="6043808">
                <a:moveTo>
                  <a:pt x="6043808" y="5424733"/>
                </a:moveTo>
                <a:lnTo>
                  <a:pt x="0" y="5424733"/>
                </a:lnTo>
                <a:lnTo>
                  <a:pt x="0" y="0"/>
                </a:lnTo>
                <a:lnTo>
                  <a:pt x="6043808" y="0"/>
                </a:lnTo>
                <a:lnTo>
                  <a:pt x="6043808" y="5424733"/>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2" id="12"/>
          <p:cNvSpPr/>
          <p:nvPr/>
        </p:nvSpPr>
        <p:spPr>
          <a:xfrm flipH="false" flipV="false" rot="781336">
            <a:off x="12623362" y="5359802"/>
            <a:ext cx="5544960" cy="6370358"/>
          </a:xfrm>
          <a:custGeom>
            <a:avLst/>
            <a:gdLst/>
            <a:ahLst/>
            <a:cxnLst/>
            <a:rect r="r" b="b" t="t" l="l"/>
            <a:pathLst>
              <a:path h="6370358" w="5544960">
                <a:moveTo>
                  <a:pt x="0" y="0"/>
                </a:moveTo>
                <a:lnTo>
                  <a:pt x="5544959" y="0"/>
                </a:lnTo>
                <a:lnTo>
                  <a:pt x="5544959" y="6370359"/>
                </a:lnTo>
                <a:lnTo>
                  <a:pt x="0" y="6370359"/>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grpSp>
        <p:nvGrpSpPr>
          <p:cNvPr name="Group 13" id="13"/>
          <p:cNvGrpSpPr/>
          <p:nvPr/>
        </p:nvGrpSpPr>
        <p:grpSpPr>
          <a:xfrm rot="0">
            <a:off x="7977150" y="1756472"/>
            <a:ext cx="2333700" cy="2333100"/>
            <a:chOff x="0" y="0"/>
            <a:chExt cx="3111600" cy="3110800"/>
          </a:xfrm>
        </p:grpSpPr>
        <p:sp>
          <p:nvSpPr>
            <p:cNvPr name="Freeform 14" id="14"/>
            <p:cNvSpPr/>
            <p:nvPr/>
          </p:nvSpPr>
          <p:spPr>
            <a:xfrm flipH="false" flipV="false" rot="0">
              <a:off x="0" y="0"/>
              <a:ext cx="3111500" cy="3110738"/>
            </a:xfrm>
            <a:custGeom>
              <a:avLst/>
              <a:gdLst/>
              <a:ahLst/>
              <a:cxnLst/>
              <a:rect r="r" b="b" t="t" l="l"/>
              <a:pathLst>
                <a:path h="3110738" w="3111500">
                  <a:moveTo>
                    <a:pt x="0" y="1555369"/>
                  </a:moveTo>
                  <a:cubicBezTo>
                    <a:pt x="0" y="696341"/>
                    <a:pt x="696595" y="0"/>
                    <a:pt x="1555750" y="0"/>
                  </a:cubicBezTo>
                  <a:lnTo>
                    <a:pt x="1555750" y="25400"/>
                  </a:lnTo>
                  <a:lnTo>
                    <a:pt x="1555750" y="0"/>
                  </a:lnTo>
                  <a:cubicBezTo>
                    <a:pt x="2415032" y="0"/>
                    <a:pt x="3111500" y="696341"/>
                    <a:pt x="3111500" y="1555369"/>
                  </a:cubicBezTo>
                  <a:cubicBezTo>
                    <a:pt x="3111500" y="2414397"/>
                    <a:pt x="2415032" y="3110738"/>
                    <a:pt x="1555750" y="3110738"/>
                  </a:cubicBezTo>
                  <a:lnTo>
                    <a:pt x="1555750" y="3085338"/>
                  </a:lnTo>
                  <a:lnTo>
                    <a:pt x="1555750" y="3110738"/>
                  </a:lnTo>
                  <a:cubicBezTo>
                    <a:pt x="696595" y="3110738"/>
                    <a:pt x="0" y="2414397"/>
                    <a:pt x="0" y="1555369"/>
                  </a:cubicBezTo>
                  <a:lnTo>
                    <a:pt x="25400" y="1555369"/>
                  </a:lnTo>
                  <a:lnTo>
                    <a:pt x="46863" y="1568958"/>
                  </a:lnTo>
                  <a:cubicBezTo>
                    <a:pt x="40767" y="1578483"/>
                    <a:pt x="29210" y="1582928"/>
                    <a:pt x="18288" y="1579753"/>
                  </a:cubicBezTo>
                  <a:cubicBezTo>
                    <a:pt x="7366" y="1576578"/>
                    <a:pt x="0" y="1566672"/>
                    <a:pt x="0" y="1555369"/>
                  </a:cubicBezTo>
                  <a:moveTo>
                    <a:pt x="50800" y="1555369"/>
                  </a:moveTo>
                  <a:lnTo>
                    <a:pt x="25400" y="1555369"/>
                  </a:lnTo>
                  <a:lnTo>
                    <a:pt x="3937" y="1541780"/>
                  </a:lnTo>
                  <a:cubicBezTo>
                    <a:pt x="10033" y="1532255"/>
                    <a:pt x="21590" y="1527810"/>
                    <a:pt x="32512" y="1530985"/>
                  </a:cubicBezTo>
                  <a:cubicBezTo>
                    <a:pt x="43434" y="1534160"/>
                    <a:pt x="50800" y="1544066"/>
                    <a:pt x="50800" y="1555369"/>
                  </a:cubicBezTo>
                  <a:cubicBezTo>
                    <a:pt x="50800" y="2386330"/>
                    <a:pt x="724662" y="3059938"/>
                    <a:pt x="1555750" y="3059938"/>
                  </a:cubicBezTo>
                  <a:cubicBezTo>
                    <a:pt x="2386838" y="3059938"/>
                    <a:pt x="3060700" y="2386330"/>
                    <a:pt x="3060700" y="1555369"/>
                  </a:cubicBezTo>
                  <a:lnTo>
                    <a:pt x="3086100" y="1555369"/>
                  </a:lnTo>
                  <a:lnTo>
                    <a:pt x="3060700" y="1555369"/>
                  </a:lnTo>
                  <a:cubicBezTo>
                    <a:pt x="3060827" y="724408"/>
                    <a:pt x="2386965" y="50800"/>
                    <a:pt x="1555750" y="50800"/>
                  </a:cubicBezTo>
                  <a:lnTo>
                    <a:pt x="1555750" y="25400"/>
                  </a:lnTo>
                  <a:lnTo>
                    <a:pt x="1555750" y="50800"/>
                  </a:lnTo>
                  <a:cubicBezTo>
                    <a:pt x="724662" y="50800"/>
                    <a:pt x="50800" y="724408"/>
                    <a:pt x="50800" y="1555369"/>
                  </a:cubicBezTo>
                  <a:close/>
                </a:path>
              </a:pathLst>
            </a:custGeom>
            <a:solidFill>
              <a:srgbClr val="000000"/>
            </a:solidFill>
          </p:spPr>
        </p:sp>
      </p:grpSp>
      <p:sp>
        <p:nvSpPr>
          <p:cNvPr name="AutoShape 15" id="15"/>
          <p:cNvSpPr/>
          <p:nvPr/>
        </p:nvSpPr>
        <p:spPr>
          <a:xfrm>
            <a:off x="9144000" y="4089525"/>
            <a:ext cx="0" cy="935831"/>
          </a:xfrm>
          <a:prstGeom prst="line">
            <a:avLst/>
          </a:prstGeom>
          <a:ln cap="rnd" w="19050">
            <a:solidFill>
              <a:srgbClr val="8376CD"/>
            </a:solidFill>
            <a:prstDash val="solid"/>
            <a:headEnd type="none" len="sm" w="sm"/>
            <a:tailEnd type="none" len="sm" w="sm"/>
          </a:ln>
        </p:spPr>
      </p:sp>
      <p:sp>
        <p:nvSpPr>
          <p:cNvPr name="TextBox 16" id="16"/>
          <p:cNvSpPr txBox="true"/>
          <p:nvPr/>
        </p:nvSpPr>
        <p:spPr>
          <a:xfrm rot="0">
            <a:off x="3131043" y="4996781"/>
            <a:ext cx="12025914" cy="1543050"/>
          </a:xfrm>
          <a:prstGeom prst="rect">
            <a:avLst/>
          </a:prstGeom>
        </p:spPr>
        <p:txBody>
          <a:bodyPr anchor="t" rtlCol="false" tIns="0" lIns="0" bIns="0" rIns="0">
            <a:spAutoFit/>
          </a:bodyPr>
          <a:lstStyle/>
          <a:p>
            <a:pPr algn="ctr">
              <a:lnSpc>
                <a:spcPts val="11999"/>
              </a:lnSpc>
            </a:pPr>
            <a:r>
              <a:rPr lang="en-US" sz="9999">
                <a:solidFill>
                  <a:srgbClr val="000000"/>
                </a:solidFill>
                <a:latin typeface="Arimo Bold"/>
              </a:rPr>
              <a:t>Tổng kết</a:t>
            </a:r>
          </a:p>
        </p:txBody>
      </p:sp>
      <p:sp>
        <p:nvSpPr>
          <p:cNvPr name="TextBox 17" id="17"/>
          <p:cNvSpPr txBox="true"/>
          <p:nvPr/>
        </p:nvSpPr>
        <p:spPr>
          <a:xfrm rot="0">
            <a:off x="8145525" y="2188147"/>
            <a:ext cx="1996950" cy="2140725"/>
          </a:xfrm>
          <a:prstGeom prst="rect">
            <a:avLst/>
          </a:prstGeom>
        </p:spPr>
        <p:txBody>
          <a:bodyPr anchor="t" rtlCol="false" tIns="0" lIns="0" bIns="0" rIns="0">
            <a:spAutoFit/>
          </a:bodyPr>
          <a:lstStyle/>
          <a:p>
            <a:pPr algn="ctr">
              <a:lnSpc>
                <a:spcPts val="11999"/>
              </a:lnSpc>
            </a:pPr>
            <a:r>
              <a:rPr lang="en-US" sz="9999">
                <a:solidFill>
                  <a:srgbClr val="000000"/>
                </a:solidFill>
                <a:latin typeface="Arimo"/>
              </a:rPr>
              <a:t>03</a:t>
            </a:r>
          </a:p>
        </p:txBody>
      </p:sp>
    </p:spTree>
  </p:cSld>
  <p:clrMapOvr>
    <a:masterClrMapping/>
  </p:clrMapOvr>
  <p:transition spd="fast">
    <p:wipe dir="l"/>
  </p:transition>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5F5FA"/>
        </a:solidFill>
      </p:bgPr>
    </p:bg>
    <p:spTree>
      <p:nvGrpSpPr>
        <p:cNvPr id="1" name=""/>
        <p:cNvGrpSpPr/>
        <p:nvPr/>
      </p:nvGrpSpPr>
      <p:grpSpPr>
        <a:xfrm>
          <a:off x="0" y="0"/>
          <a:ext cx="0" cy="0"/>
          <a:chOff x="0" y="0"/>
          <a:chExt cx="0" cy="0"/>
        </a:xfrm>
      </p:grpSpPr>
      <p:grpSp>
        <p:nvGrpSpPr>
          <p:cNvPr name="Group 2" id="2"/>
          <p:cNvGrpSpPr/>
          <p:nvPr/>
        </p:nvGrpSpPr>
        <p:grpSpPr>
          <a:xfrm rot="-10800000">
            <a:off x="-25" y="-123104"/>
            <a:ext cx="4784349" cy="2323779"/>
            <a:chOff x="0" y="0"/>
            <a:chExt cx="6176173" cy="2999795"/>
          </a:xfrm>
        </p:grpSpPr>
        <p:sp>
          <p:nvSpPr>
            <p:cNvPr name="Freeform 3" id="3"/>
            <p:cNvSpPr/>
            <p:nvPr/>
          </p:nvSpPr>
          <p:spPr>
            <a:xfrm flipH="false" flipV="false" rot="0">
              <a:off x="127" y="127"/>
              <a:ext cx="6176137" cy="2999613"/>
            </a:xfrm>
            <a:custGeom>
              <a:avLst/>
              <a:gdLst/>
              <a:ahLst/>
              <a:cxnLst/>
              <a:rect r="r" b="b" t="t" l="l"/>
              <a:pathLst>
                <a:path h="2999613" w="6176137">
                  <a:moveTo>
                    <a:pt x="5837174" y="0"/>
                  </a:moveTo>
                  <a:cubicBezTo>
                    <a:pt x="6047740" y="0"/>
                    <a:pt x="6176137" y="52197"/>
                    <a:pt x="6176137" y="52197"/>
                  </a:cubicBezTo>
                  <a:lnTo>
                    <a:pt x="6176137" y="2999613"/>
                  </a:lnTo>
                  <a:lnTo>
                    <a:pt x="0" y="2999613"/>
                  </a:lnTo>
                  <a:cubicBezTo>
                    <a:pt x="24892" y="1035685"/>
                    <a:pt x="3244215" y="2415413"/>
                    <a:pt x="4226179" y="1037336"/>
                  </a:cubicBezTo>
                  <a:cubicBezTo>
                    <a:pt x="4849749" y="159639"/>
                    <a:pt x="5469001" y="0"/>
                    <a:pt x="5837174" y="0"/>
                  </a:cubicBezTo>
                  <a:close/>
                </a:path>
              </a:pathLst>
            </a:custGeom>
            <a:solidFill>
              <a:srgbClr val="8376CD"/>
            </a:solidFill>
          </p:spPr>
        </p:sp>
      </p:grpSp>
      <p:sp>
        <p:nvSpPr>
          <p:cNvPr name="Freeform 4" id="4"/>
          <p:cNvSpPr/>
          <p:nvPr/>
        </p:nvSpPr>
        <p:spPr>
          <a:xfrm flipH="false" flipV="false" rot="6850978">
            <a:off x="-858214" y="-3940918"/>
            <a:ext cx="5507433" cy="7881836"/>
          </a:xfrm>
          <a:custGeom>
            <a:avLst/>
            <a:gdLst/>
            <a:ahLst/>
            <a:cxnLst/>
            <a:rect r="r" b="b" t="t" l="l"/>
            <a:pathLst>
              <a:path h="7881836" w="5507433">
                <a:moveTo>
                  <a:pt x="0" y="0"/>
                </a:moveTo>
                <a:lnTo>
                  <a:pt x="5507433" y="0"/>
                </a:lnTo>
                <a:lnTo>
                  <a:pt x="5507433" y="7881836"/>
                </a:lnTo>
                <a:lnTo>
                  <a:pt x="0" y="78818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2700000">
            <a:off x="-3918735" y="3774734"/>
            <a:ext cx="11628476" cy="11628476"/>
          </a:xfrm>
          <a:custGeom>
            <a:avLst/>
            <a:gdLst/>
            <a:ahLst/>
            <a:cxnLst/>
            <a:rect r="r" b="b" t="t" l="l"/>
            <a:pathLst>
              <a:path h="11628476" w="11628476">
                <a:moveTo>
                  <a:pt x="11628476" y="0"/>
                </a:moveTo>
                <a:lnTo>
                  <a:pt x="0" y="0"/>
                </a:lnTo>
                <a:lnTo>
                  <a:pt x="0" y="11628476"/>
                </a:lnTo>
                <a:lnTo>
                  <a:pt x="11628476" y="11628476"/>
                </a:lnTo>
                <a:lnTo>
                  <a:pt x="1162847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667575" y="3756175"/>
            <a:ext cx="6502350" cy="1981200"/>
          </a:xfrm>
          <a:prstGeom prst="rect">
            <a:avLst/>
          </a:prstGeom>
        </p:spPr>
        <p:txBody>
          <a:bodyPr anchor="t" rtlCol="false" tIns="0" lIns="0" bIns="0" rIns="0">
            <a:spAutoFit/>
          </a:bodyPr>
          <a:lstStyle/>
          <a:p>
            <a:pPr algn="ctr">
              <a:lnSpc>
                <a:spcPts val="3960"/>
              </a:lnSpc>
            </a:pPr>
            <a:r>
              <a:rPr lang="en-US" sz="3300">
                <a:solidFill>
                  <a:srgbClr val="000000"/>
                </a:solidFill>
                <a:latin typeface="Open Sans"/>
              </a:rPr>
              <a:t>Thiết kế và triển khai để cung cấp một giải pháp hiệu quả và tiện lợi trong việc quản lý các hoạt động của thư viện</a:t>
            </a:r>
          </a:p>
        </p:txBody>
      </p:sp>
      <p:sp>
        <p:nvSpPr>
          <p:cNvPr name="Freeform 7" id="7"/>
          <p:cNvSpPr/>
          <p:nvPr/>
        </p:nvSpPr>
        <p:spPr>
          <a:xfrm flipH="false" flipV="false" rot="2633904">
            <a:off x="14021030" y="6513097"/>
            <a:ext cx="8533940" cy="8533940"/>
          </a:xfrm>
          <a:custGeom>
            <a:avLst/>
            <a:gdLst/>
            <a:ahLst/>
            <a:cxnLst/>
            <a:rect r="r" b="b" t="t" l="l"/>
            <a:pathLst>
              <a:path h="8533940" w="8533940">
                <a:moveTo>
                  <a:pt x="0" y="0"/>
                </a:moveTo>
                <a:lnTo>
                  <a:pt x="8533940" y="0"/>
                </a:lnTo>
                <a:lnTo>
                  <a:pt x="8533940" y="8533939"/>
                </a:lnTo>
                <a:lnTo>
                  <a:pt x="0" y="853393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4754774">
            <a:off x="14350224" y="6358293"/>
            <a:ext cx="5507433" cy="7881836"/>
          </a:xfrm>
          <a:custGeom>
            <a:avLst/>
            <a:gdLst/>
            <a:ahLst/>
            <a:cxnLst/>
            <a:rect r="r" b="b" t="t" l="l"/>
            <a:pathLst>
              <a:path h="7881836" w="5507433">
                <a:moveTo>
                  <a:pt x="0" y="0"/>
                </a:moveTo>
                <a:lnTo>
                  <a:pt x="5507433" y="0"/>
                </a:lnTo>
                <a:lnTo>
                  <a:pt x="5507433" y="7881836"/>
                </a:lnTo>
                <a:lnTo>
                  <a:pt x="0" y="78818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8576583" y="-712561"/>
            <a:ext cx="9910111" cy="7182461"/>
          </a:xfrm>
          <a:custGeom>
            <a:avLst/>
            <a:gdLst/>
            <a:ahLst/>
            <a:cxnLst/>
            <a:rect r="r" b="b" t="t" l="l"/>
            <a:pathLst>
              <a:path h="7182461" w="9910111">
                <a:moveTo>
                  <a:pt x="0" y="0"/>
                </a:moveTo>
                <a:lnTo>
                  <a:pt x="9910111" y="0"/>
                </a:lnTo>
                <a:lnTo>
                  <a:pt x="9910111" y="7182461"/>
                </a:lnTo>
                <a:lnTo>
                  <a:pt x="0" y="718246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10118077" y="3756175"/>
            <a:ext cx="6502350" cy="2476500"/>
          </a:xfrm>
          <a:prstGeom prst="rect">
            <a:avLst/>
          </a:prstGeom>
        </p:spPr>
        <p:txBody>
          <a:bodyPr anchor="t" rtlCol="false" tIns="0" lIns="0" bIns="0" rIns="0">
            <a:spAutoFit/>
          </a:bodyPr>
          <a:lstStyle/>
          <a:p>
            <a:pPr algn="ctr">
              <a:lnSpc>
                <a:spcPts val="3960"/>
              </a:lnSpc>
            </a:pPr>
            <a:r>
              <a:rPr lang="en-US" sz="3300">
                <a:solidFill>
                  <a:srgbClr val="000000"/>
                </a:solidFill>
                <a:latin typeface="Open Sans"/>
              </a:rPr>
              <a:t>Giúp tối ưu hóa quá trình mượn/trả sách, theo dõi danh mục sách, quản lý thông tin thành viên, và tổng hợp các báo cáo thống kê liên quan.</a:t>
            </a:r>
          </a:p>
        </p:txBody>
      </p:sp>
      <p:sp>
        <p:nvSpPr>
          <p:cNvPr name="TextBox 11" id="11"/>
          <p:cNvSpPr txBox="true"/>
          <p:nvPr/>
        </p:nvSpPr>
        <p:spPr>
          <a:xfrm rot="0">
            <a:off x="1667573" y="7217971"/>
            <a:ext cx="6502350" cy="1485900"/>
          </a:xfrm>
          <a:prstGeom prst="rect">
            <a:avLst/>
          </a:prstGeom>
        </p:spPr>
        <p:txBody>
          <a:bodyPr anchor="t" rtlCol="false" tIns="0" lIns="0" bIns="0" rIns="0">
            <a:spAutoFit/>
          </a:bodyPr>
          <a:lstStyle/>
          <a:p>
            <a:pPr algn="ctr">
              <a:lnSpc>
                <a:spcPts val="3960"/>
              </a:lnSpc>
            </a:pPr>
            <a:r>
              <a:rPr lang="en-US" sz="3300">
                <a:solidFill>
                  <a:srgbClr val="000000"/>
                </a:solidFill>
                <a:latin typeface="Open Sans"/>
              </a:rPr>
              <a:t>Giao diện người dùng thân thiện giúp tối giản các thao tác và nâng cao trải nghiệm người dùng. </a:t>
            </a:r>
          </a:p>
        </p:txBody>
      </p:sp>
      <p:sp>
        <p:nvSpPr>
          <p:cNvPr name="TextBox 12" id="12"/>
          <p:cNvSpPr txBox="true"/>
          <p:nvPr/>
        </p:nvSpPr>
        <p:spPr>
          <a:xfrm rot="0">
            <a:off x="10118077" y="7252825"/>
            <a:ext cx="6502350" cy="1485900"/>
          </a:xfrm>
          <a:prstGeom prst="rect">
            <a:avLst/>
          </a:prstGeom>
        </p:spPr>
        <p:txBody>
          <a:bodyPr anchor="t" rtlCol="false" tIns="0" lIns="0" bIns="0" rIns="0">
            <a:spAutoFit/>
          </a:bodyPr>
          <a:lstStyle/>
          <a:p>
            <a:pPr algn="ctr">
              <a:lnSpc>
                <a:spcPts val="3960"/>
              </a:lnSpc>
            </a:pPr>
            <a:r>
              <a:rPr lang="en-US" sz="3300">
                <a:solidFill>
                  <a:srgbClr val="000000"/>
                </a:solidFill>
                <a:latin typeface="Open Sans"/>
              </a:rPr>
              <a:t>Giúp thư viện cung cấp một kho tri thức đa dạng và phong phú cho cộng đồng người dùng.</a:t>
            </a:r>
          </a:p>
        </p:txBody>
      </p:sp>
      <p:sp>
        <p:nvSpPr>
          <p:cNvPr name="Freeform 13" id="13"/>
          <p:cNvSpPr/>
          <p:nvPr/>
        </p:nvSpPr>
        <p:spPr>
          <a:xfrm flipH="false" flipV="false" rot="0">
            <a:off x="14534339" y="-1028700"/>
            <a:ext cx="4172167" cy="4114800"/>
          </a:xfrm>
          <a:custGeom>
            <a:avLst/>
            <a:gdLst/>
            <a:ahLst/>
            <a:cxnLst/>
            <a:rect r="r" b="b" t="t" l="l"/>
            <a:pathLst>
              <a:path h="4114800" w="4172167">
                <a:moveTo>
                  <a:pt x="0" y="0"/>
                </a:moveTo>
                <a:lnTo>
                  <a:pt x="4172168" y="0"/>
                </a:lnTo>
                <a:lnTo>
                  <a:pt x="417216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4" id="14"/>
          <p:cNvSpPr txBox="true"/>
          <p:nvPr/>
        </p:nvSpPr>
        <p:spPr>
          <a:xfrm rot="0">
            <a:off x="1531425" y="981475"/>
            <a:ext cx="15225150" cy="1219200"/>
          </a:xfrm>
          <a:prstGeom prst="rect">
            <a:avLst/>
          </a:prstGeom>
        </p:spPr>
        <p:txBody>
          <a:bodyPr anchor="t" rtlCol="false" tIns="0" lIns="0" bIns="0" rIns="0">
            <a:spAutoFit/>
          </a:bodyPr>
          <a:lstStyle/>
          <a:p>
            <a:pPr algn="l">
              <a:lnSpc>
                <a:spcPts val="9600"/>
              </a:lnSpc>
            </a:pPr>
            <a:r>
              <a:rPr lang="en-US" sz="8000">
                <a:solidFill>
                  <a:srgbClr val="000000"/>
                </a:solidFill>
                <a:latin typeface="Montserrat Bold"/>
              </a:rPr>
              <a:t>Các thành tựu đã đạt được</a:t>
            </a:r>
          </a:p>
        </p:txBody>
      </p:sp>
      <p:sp>
        <p:nvSpPr>
          <p:cNvPr name="TextBox 15" id="15"/>
          <p:cNvSpPr txBox="true"/>
          <p:nvPr/>
        </p:nvSpPr>
        <p:spPr>
          <a:xfrm rot="0">
            <a:off x="1667573" y="2982775"/>
            <a:ext cx="6502350" cy="590550"/>
          </a:xfrm>
          <a:prstGeom prst="rect">
            <a:avLst/>
          </a:prstGeom>
        </p:spPr>
        <p:txBody>
          <a:bodyPr anchor="t" rtlCol="false" tIns="0" lIns="0" bIns="0" rIns="0">
            <a:spAutoFit/>
          </a:bodyPr>
          <a:lstStyle/>
          <a:p>
            <a:pPr algn="ctr">
              <a:lnSpc>
                <a:spcPts val="4799"/>
              </a:lnSpc>
            </a:pPr>
            <a:r>
              <a:rPr lang="en-US" sz="3999">
                <a:solidFill>
                  <a:srgbClr val="000000"/>
                </a:solidFill>
                <a:latin typeface="Montserrat Bold"/>
              </a:rPr>
              <a:t>Tổng quan</a:t>
            </a:r>
          </a:p>
        </p:txBody>
      </p:sp>
      <p:sp>
        <p:nvSpPr>
          <p:cNvPr name="TextBox 16" id="16"/>
          <p:cNvSpPr txBox="true"/>
          <p:nvPr/>
        </p:nvSpPr>
        <p:spPr>
          <a:xfrm rot="0">
            <a:off x="1667573" y="6479425"/>
            <a:ext cx="6502350" cy="590550"/>
          </a:xfrm>
          <a:prstGeom prst="rect">
            <a:avLst/>
          </a:prstGeom>
        </p:spPr>
        <p:txBody>
          <a:bodyPr anchor="t" rtlCol="false" tIns="0" lIns="0" bIns="0" rIns="0">
            <a:spAutoFit/>
          </a:bodyPr>
          <a:lstStyle/>
          <a:p>
            <a:pPr algn="ctr">
              <a:lnSpc>
                <a:spcPts val="4799"/>
              </a:lnSpc>
            </a:pPr>
            <a:r>
              <a:rPr lang="en-US" sz="3999">
                <a:solidFill>
                  <a:srgbClr val="000000"/>
                </a:solidFill>
                <a:latin typeface="Montserrat Bold"/>
              </a:rPr>
              <a:t>Giao diện</a:t>
            </a:r>
          </a:p>
        </p:txBody>
      </p:sp>
      <p:sp>
        <p:nvSpPr>
          <p:cNvPr name="TextBox 17" id="17"/>
          <p:cNvSpPr txBox="true"/>
          <p:nvPr/>
        </p:nvSpPr>
        <p:spPr>
          <a:xfrm rot="0">
            <a:off x="10118073" y="2982775"/>
            <a:ext cx="6502350" cy="590550"/>
          </a:xfrm>
          <a:prstGeom prst="rect">
            <a:avLst/>
          </a:prstGeom>
        </p:spPr>
        <p:txBody>
          <a:bodyPr anchor="t" rtlCol="false" tIns="0" lIns="0" bIns="0" rIns="0">
            <a:spAutoFit/>
          </a:bodyPr>
          <a:lstStyle/>
          <a:p>
            <a:pPr algn="ctr">
              <a:lnSpc>
                <a:spcPts val="4799"/>
              </a:lnSpc>
            </a:pPr>
            <a:r>
              <a:rPr lang="en-US" sz="3999">
                <a:solidFill>
                  <a:srgbClr val="000000"/>
                </a:solidFill>
                <a:latin typeface="Montserrat Bold"/>
              </a:rPr>
              <a:t>Các tính năng</a:t>
            </a:r>
          </a:p>
        </p:txBody>
      </p:sp>
      <p:sp>
        <p:nvSpPr>
          <p:cNvPr name="TextBox 18" id="18"/>
          <p:cNvSpPr txBox="true"/>
          <p:nvPr/>
        </p:nvSpPr>
        <p:spPr>
          <a:xfrm rot="0">
            <a:off x="10118073" y="6479425"/>
            <a:ext cx="6502350" cy="590550"/>
          </a:xfrm>
          <a:prstGeom prst="rect">
            <a:avLst/>
          </a:prstGeom>
        </p:spPr>
        <p:txBody>
          <a:bodyPr anchor="t" rtlCol="false" tIns="0" lIns="0" bIns="0" rIns="0">
            <a:spAutoFit/>
          </a:bodyPr>
          <a:lstStyle/>
          <a:p>
            <a:pPr algn="ctr">
              <a:lnSpc>
                <a:spcPts val="4799"/>
              </a:lnSpc>
            </a:pPr>
            <a:r>
              <a:rPr lang="en-US" sz="3999">
                <a:solidFill>
                  <a:srgbClr val="000000"/>
                </a:solidFill>
                <a:latin typeface="Montserrat Bold"/>
              </a:rPr>
              <a:t>Thành tựu</a:t>
            </a:r>
          </a:p>
        </p:txBody>
      </p:sp>
      <p:sp>
        <p:nvSpPr>
          <p:cNvPr name="Freeform 19" id="19"/>
          <p:cNvSpPr/>
          <p:nvPr/>
        </p:nvSpPr>
        <p:spPr>
          <a:xfrm flipH="false" flipV="false" rot="0">
            <a:off x="-2504592" y="7200900"/>
            <a:ext cx="4172167" cy="4114800"/>
          </a:xfrm>
          <a:custGeom>
            <a:avLst/>
            <a:gdLst/>
            <a:ahLst/>
            <a:cxnLst/>
            <a:rect r="r" b="b" t="t" l="l"/>
            <a:pathLst>
              <a:path h="4114800" w="4172167">
                <a:moveTo>
                  <a:pt x="0" y="0"/>
                </a:moveTo>
                <a:lnTo>
                  <a:pt x="4172167" y="0"/>
                </a:lnTo>
                <a:lnTo>
                  <a:pt x="417216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transition spd="fast">
    <p:wipe dir="l"/>
  </p:transition>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5F5FA"/>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0302743" y="2325726"/>
            <a:ext cx="6766590" cy="9336307"/>
          </a:xfrm>
          <a:custGeom>
            <a:avLst/>
            <a:gdLst/>
            <a:ahLst/>
            <a:cxnLst/>
            <a:rect r="r" b="b" t="t" l="l"/>
            <a:pathLst>
              <a:path h="9336307" w="6766590">
                <a:moveTo>
                  <a:pt x="0" y="0"/>
                </a:moveTo>
                <a:lnTo>
                  <a:pt x="6766590" y="0"/>
                </a:lnTo>
                <a:lnTo>
                  <a:pt x="6766590" y="9336308"/>
                </a:lnTo>
                <a:lnTo>
                  <a:pt x="0" y="93363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true" flipV="false" rot="0">
            <a:off x="0" y="25114"/>
            <a:ext cx="9910111" cy="7182461"/>
          </a:xfrm>
          <a:custGeom>
            <a:avLst/>
            <a:gdLst/>
            <a:ahLst/>
            <a:cxnLst/>
            <a:rect r="r" b="b" t="t" l="l"/>
            <a:pathLst>
              <a:path h="7182461" w="9910111">
                <a:moveTo>
                  <a:pt x="9910111" y="0"/>
                </a:moveTo>
                <a:lnTo>
                  <a:pt x="0" y="0"/>
                </a:lnTo>
                <a:lnTo>
                  <a:pt x="0" y="7182461"/>
                </a:lnTo>
                <a:lnTo>
                  <a:pt x="9910111" y="7182461"/>
                </a:lnTo>
                <a:lnTo>
                  <a:pt x="9910111"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4355135" y="4178625"/>
            <a:ext cx="8575950" cy="3028950"/>
          </a:xfrm>
          <a:prstGeom prst="rect">
            <a:avLst/>
          </a:prstGeom>
        </p:spPr>
        <p:txBody>
          <a:bodyPr anchor="t" rtlCol="false" tIns="0" lIns="0" bIns="0" rIns="0">
            <a:spAutoFit/>
          </a:bodyPr>
          <a:lstStyle/>
          <a:p>
            <a:pPr algn="ctr">
              <a:lnSpc>
                <a:spcPts val="11999"/>
              </a:lnSpc>
            </a:pPr>
            <a:r>
              <a:rPr lang="en-US" sz="9999">
                <a:solidFill>
                  <a:srgbClr val="000000"/>
                </a:solidFill>
                <a:latin typeface="Open Sans Bold"/>
              </a:rPr>
              <a:t>THANKS FOR WATCHING </a:t>
            </a:r>
          </a:p>
        </p:txBody>
      </p:sp>
      <p:sp>
        <p:nvSpPr>
          <p:cNvPr name="Freeform 5" id="5"/>
          <p:cNvSpPr/>
          <p:nvPr/>
        </p:nvSpPr>
        <p:spPr>
          <a:xfrm flipH="false" flipV="false" rot="1343819">
            <a:off x="-1587463" y="-3681285"/>
            <a:ext cx="8592148" cy="8592148"/>
          </a:xfrm>
          <a:custGeom>
            <a:avLst/>
            <a:gdLst/>
            <a:ahLst/>
            <a:cxnLst/>
            <a:rect r="r" b="b" t="t" l="l"/>
            <a:pathLst>
              <a:path h="8592148" w="8592148">
                <a:moveTo>
                  <a:pt x="0" y="0"/>
                </a:moveTo>
                <a:lnTo>
                  <a:pt x="8592149" y="0"/>
                </a:lnTo>
                <a:lnTo>
                  <a:pt x="8592149" y="8592148"/>
                </a:lnTo>
                <a:lnTo>
                  <a:pt x="0" y="85921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true" flipV="true" rot="0">
            <a:off x="-436835" y="5199447"/>
            <a:ext cx="7080485" cy="5177728"/>
          </a:xfrm>
          <a:custGeom>
            <a:avLst/>
            <a:gdLst/>
            <a:ahLst/>
            <a:cxnLst/>
            <a:rect r="r" b="b" t="t" l="l"/>
            <a:pathLst>
              <a:path h="5177728" w="7080485">
                <a:moveTo>
                  <a:pt x="7080485" y="5177728"/>
                </a:moveTo>
                <a:lnTo>
                  <a:pt x="0" y="5177728"/>
                </a:lnTo>
                <a:lnTo>
                  <a:pt x="0" y="0"/>
                </a:lnTo>
                <a:lnTo>
                  <a:pt x="7080485" y="0"/>
                </a:lnTo>
                <a:lnTo>
                  <a:pt x="7080485" y="5177728"/>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7" id="7"/>
          <p:cNvGrpSpPr/>
          <p:nvPr/>
        </p:nvGrpSpPr>
        <p:grpSpPr>
          <a:xfrm rot="610162">
            <a:off x="13175138" y="7006104"/>
            <a:ext cx="5567358" cy="3562646"/>
            <a:chOff x="0" y="0"/>
            <a:chExt cx="3747467" cy="2398067"/>
          </a:xfrm>
        </p:grpSpPr>
        <p:sp>
          <p:nvSpPr>
            <p:cNvPr name="Freeform 8" id="8"/>
            <p:cNvSpPr/>
            <p:nvPr/>
          </p:nvSpPr>
          <p:spPr>
            <a:xfrm flipH="false" flipV="false" rot="0">
              <a:off x="127" y="0"/>
              <a:ext cx="3747262" cy="2398014"/>
            </a:xfrm>
            <a:custGeom>
              <a:avLst/>
              <a:gdLst/>
              <a:ahLst/>
              <a:cxnLst/>
              <a:rect r="r" b="b" t="t" l="l"/>
              <a:pathLst>
                <a:path h="2398014" w="3747262">
                  <a:moveTo>
                    <a:pt x="1296416" y="0"/>
                  </a:moveTo>
                  <a:cubicBezTo>
                    <a:pt x="2093976" y="0"/>
                    <a:pt x="3065907" y="308229"/>
                    <a:pt x="3747262" y="751078"/>
                  </a:cubicBezTo>
                  <a:lnTo>
                    <a:pt x="3747262" y="2398014"/>
                  </a:lnTo>
                  <a:lnTo>
                    <a:pt x="2186559" y="2398014"/>
                  </a:lnTo>
                  <a:cubicBezTo>
                    <a:pt x="2168525" y="2354834"/>
                    <a:pt x="2150491" y="2313686"/>
                    <a:pt x="2131441" y="2273554"/>
                  </a:cubicBezTo>
                  <a:cubicBezTo>
                    <a:pt x="1709166" y="1401826"/>
                    <a:pt x="1139444" y="1671701"/>
                    <a:pt x="343916" y="1389888"/>
                  </a:cubicBezTo>
                  <a:cubicBezTo>
                    <a:pt x="41021" y="1282700"/>
                    <a:pt x="0" y="797179"/>
                    <a:pt x="158369" y="463169"/>
                  </a:cubicBezTo>
                  <a:cubicBezTo>
                    <a:pt x="316865" y="130175"/>
                    <a:pt x="754253" y="30861"/>
                    <a:pt x="1097280" y="6858"/>
                  </a:cubicBezTo>
                  <a:cubicBezTo>
                    <a:pt x="1162177" y="2159"/>
                    <a:pt x="1228725" y="0"/>
                    <a:pt x="1296416" y="0"/>
                  </a:cubicBezTo>
                  <a:close/>
                </a:path>
              </a:pathLst>
            </a:custGeom>
            <a:solidFill>
              <a:srgbClr val="F8D5F8"/>
            </a:solidFill>
          </p:spPr>
        </p:sp>
      </p:grpSp>
      <p:sp>
        <p:nvSpPr>
          <p:cNvPr name="Freeform 9" id="9"/>
          <p:cNvSpPr/>
          <p:nvPr/>
        </p:nvSpPr>
        <p:spPr>
          <a:xfrm flipH="false" flipV="false" rot="-4697845">
            <a:off x="13866171" y="-2826929"/>
            <a:ext cx="5104305" cy="8014023"/>
          </a:xfrm>
          <a:custGeom>
            <a:avLst/>
            <a:gdLst/>
            <a:ahLst/>
            <a:cxnLst/>
            <a:rect r="r" b="b" t="t" l="l"/>
            <a:pathLst>
              <a:path h="8014023" w="5104305">
                <a:moveTo>
                  <a:pt x="0" y="0"/>
                </a:moveTo>
                <a:lnTo>
                  <a:pt x="5104305" y="0"/>
                </a:lnTo>
                <a:lnTo>
                  <a:pt x="5104305" y="8014023"/>
                </a:lnTo>
                <a:lnTo>
                  <a:pt x="0" y="801402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1346494">
            <a:off x="11724725" y="-1396391"/>
            <a:ext cx="6255226" cy="5614495"/>
          </a:xfrm>
          <a:custGeom>
            <a:avLst/>
            <a:gdLst/>
            <a:ahLst/>
            <a:cxnLst/>
            <a:rect r="r" b="b" t="t" l="l"/>
            <a:pathLst>
              <a:path h="5614495" w="6255226">
                <a:moveTo>
                  <a:pt x="0" y="0"/>
                </a:moveTo>
                <a:lnTo>
                  <a:pt x="6255226" y="0"/>
                </a:lnTo>
                <a:lnTo>
                  <a:pt x="6255226" y="5614494"/>
                </a:lnTo>
                <a:lnTo>
                  <a:pt x="0" y="561449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1" id="11"/>
          <p:cNvSpPr/>
          <p:nvPr/>
        </p:nvSpPr>
        <p:spPr>
          <a:xfrm flipH="true" flipV="true" rot="-5464072">
            <a:off x="-244734" y="-1211439"/>
            <a:ext cx="6012297" cy="5657640"/>
          </a:xfrm>
          <a:custGeom>
            <a:avLst/>
            <a:gdLst/>
            <a:ahLst/>
            <a:cxnLst/>
            <a:rect r="r" b="b" t="t" l="l"/>
            <a:pathLst>
              <a:path h="5657640" w="6012297">
                <a:moveTo>
                  <a:pt x="6012297" y="5657640"/>
                </a:moveTo>
                <a:lnTo>
                  <a:pt x="0" y="5657640"/>
                </a:lnTo>
                <a:lnTo>
                  <a:pt x="0" y="0"/>
                </a:lnTo>
                <a:lnTo>
                  <a:pt x="6012297" y="0"/>
                </a:lnTo>
                <a:lnTo>
                  <a:pt x="6012297" y="565764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2" id="12"/>
          <p:cNvSpPr/>
          <p:nvPr/>
        </p:nvSpPr>
        <p:spPr>
          <a:xfrm flipH="true" flipV="true" rot="160831">
            <a:off x="-313292" y="4814085"/>
            <a:ext cx="6043808" cy="5424733"/>
          </a:xfrm>
          <a:custGeom>
            <a:avLst/>
            <a:gdLst/>
            <a:ahLst/>
            <a:cxnLst/>
            <a:rect r="r" b="b" t="t" l="l"/>
            <a:pathLst>
              <a:path h="5424733" w="6043808">
                <a:moveTo>
                  <a:pt x="6043808" y="5424733"/>
                </a:moveTo>
                <a:lnTo>
                  <a:pt x="0" y="5424733"/>
                </a:lnTo>
                <a:lnTo>
                  <a:pt x="0" y="0"/>
                </a:lnTo>
                <a:lnTo>
                  <a:pt x="6043808" y="0"/>
                </a:lnTo>
                <a:lnTo>
                  <a:pt x="6043808" y="5424733"/>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3" id="13"/>
          <p:cNvSpPr/>
          <p:nvPr/>
        </p:nvSpPr>
        <p:spPr>
          <a:xfrm flipH="false" flipV="false" rot="781336">
            <a:off x="12623362" y="5359802"/>
            <a:ext cx="5544960" cy="6370358"/>
          </a:xfrm>
          <a:custGeom>
            <a:avLst/>
            <a:gdLst/>
            <a:ahLst/>
            <a:cxnLst/>
            <a:rect r="r" b="b" t="t" l="l"/>
            <a:pathLst>
              <a:path h="6370358" w="5544960">
                <a:moveTo>
                  <a:pt x="0" y="0"/>
                </a:moveTo>
                <a:lnTo>
                  <a:pt x="5544959" y="0"/>
                </a:lnTo>
                <a:lnTo>
                  <a:pt x="5544959" y="6370359"/>
                </a:lnTo>
                <a:lnTo>
                  <a:pt x="0" y="6370359"/>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Tree>
  </p:cSld>
  <p:clrMapOvr>
    <a:masterClrMapping/>
  </p:clrMapOvr>
  <p:transition spd="fast">
    <p:wipe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5F5FA"/>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256039" y="-1292995"/>
            <a:ext cx="6629192" cy="9146731"/>
          </a:xfrm>
          <a:custGeom>
            <a:avLst/>
            <a:gdLst/>
            <a:ahLst/>
            <a:cxnLst/>
            <a:rect r="r" b="b" t="t" l="l"/>
            <a:pathLst>
              <a:path h="9146731" w="6629192">
                <a:moveTo>
                  <a:pt x="0" y="0"/>
                </a:moveTo>
                <a:lnTo>
                  <a:pt x="6629192" y="0"/>
                </a:lnTo>
                <a:lnTo>
                  <a:pt x="6629192" y="9146730"/>
                </a:lnTo>
                <a:lnTo>
                  <a:pt x="0" y="91467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5400000">
            <a:off x="9382121" y="1648598"/>
            <a:ext cx="10327088" cy="7484670"/>
          </a:xfrm>
          <a:custGeom>
            <a:avLst/>
            <a:gdLst/>
            <a:ahLst/>
            <a:cxnLst/>
            <a:rect r="r" b="b" t="t" l="l"/>
            <a:pathLst>
              <a:path h="7484670" w="10327088">
                <a:moveTo>
                  <a:pt x="0" y="0"/>
                </a:moveTo>
                <a:lnTo>
                  <a:pt x="10327088" y="0"/>
                </a:lnTo>
                <a:lnTo>
                  <a:pt x="10327088" y="7484670"/>
                </a:lnTo>
                <a:lnTo>
                  <a:pt x="0" y="74846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3031475" y="50924"/>
            <a:ext cx="5345901" cy="3909199"/>
          </a:xfrm>
          <a:custGeom>
            <a:avLst/>
            <a:gdLst/>
            <a:ahLst/>
            <a:cxnLst/>
            <a:rect r="r" b="b" t="t" l="l"/>
            <a:pathLst>
              <a:path h="3909199" w="5345901">
                <a:moveTo>
                  <a:pt x="0" y="0"/>
                </a:moveTo>
                <a:lnTo>
                  <a:pt x="5345901" y="0"/>
                </a:lnTo>
                <a:lnTo>
                  <a:pt x="5345901" y="3909199"/>
                </a:lnTo>
                <a:lnTo>
                  <a:pt x="0" y="39091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459609" y="-329074"/>
            <a:ext cx="5967059" cy="3951470"/>
          </a:xfrm>
          <a:custGeom>
            <a:avLst/>
            <a:gdLst/>
            <a:ahLst/>
            <a:cxnLst/>
            <a:rect r="r" b="b" t="t" l="l"/>
            <a:pathLst>
              <a:path h="3951470" w="5967059">
                <a:moveTo>
                  <a:pt x="0" y="0"/>
                </a:moveTo>
                <a:lnTo>
                  <a:pt x="5967059" y="0"/>
                </a:lnTo>
                <a:lnTo>
                  <a:pt x="5967059" y="3951470"/>
                </a:lnTo>
                <a:lnTo>
                  <a:pt x="0" y="39514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6" id="6"/>
          <p:cNvGrpSpPr/>
          <p:nvPr/>
        </p:nvGrpSpPr>
        <p:grpSpPr>
          <a:xfrm rot="0">
            <a:off x="0" y="7740892"/>
            <a:ext cx="3978792" cy="2546094"/>
            <a:chOff x="0" y="0"/>
            <a:chExt cx="3316133" cy="2122048"/>
          </a:xfrm>
        </p:grpSpPr>
        <p:sp>
          <p:nvSpPr>
            <p:cNvPr name="Freeform 7" id="7"/>
            <p:cNvSpPr/>
            <p:nvPr/>
          </p:nvSpPr>
          <p:spPr>
            <a:xfrm flipH="false" flipV="false" rot="0">
              <a:off x="0" y="0"/>
              <a:ext cx="3316097" cy="2122043"/>
            </a:xfrm>
            <a:custGeom>
              <a:avLst/>
              <a:gdLst/>
              <a:ahLst/>
              <a:cxnLst/>
              <a:rect r="r" b="b" t="t" l="l"/>
              <a:pathLst>
                <a:path h="2122043" w="3316097">
                  <a:moveTo>
                    <a:pt x="2168779" y="0"/>
                  </a:moveTo>
                  <a:cubicBezTo>
                    <a:pt x="1463040" y="0"/>
                    <a:pt x="602996" y="272669"/>
                    <a:pt x="0" y="664591"/>
                  </a:cubicBezTo>
                  <a:lnTo>
                    <a:pt x="0" y="2122043"/>
                  </a:lnTo>
                  <a:lnTo>
                    <a:pt x="1381125" y="2122043"/>
                  </a:lnTo>
                  <a:cubicBezTo>
                    <a:pt x="1397000" y="2083816"/>
                    <a:pt x="1413002" y="2047494"/>
                    <a:pt x="1429893" y="2011934"/>
                  </a:cubicBezTo>
                  <a:cubicBezTo>
                    <a:pt x="1803527" y="1240536"/>
                    <a:pt x="2307717" y="1479423"/>
                    <a:pt x="3011678" y="1229995"/>
                  </a:cubicBezTo>
                  <a:cubicBezTo>
                    <a:pt x="3279775" y="1134999"/>
                    <a:pt x="3316097" y="705485"/>
                    <a:pt x="3175889" y="409829"/>
                  </a:cubicBezTo>
                  <a:cubicBezTo>
                    <a:pt x="3035681" y="115189"/>
                    <a:pt x="2648585" y="27305"/>
                    <a:pt x="2345055" y="5969"/>
                  </a:cubicBezTo>
                  <a:cubicBezTo>
                    <a:pt x="2287524" y="1905"/>
                    <a:pt x="2228723" y="0"/>
                    <a:pt x="2168779" y="0"/>
                  </a:cubicBezTo>
                  <a:close/>
                </a:path>
              </a:pathLst>
            </a:custGeom>
            <a:solidFill>
              <a:srgbClr val="8376CD"/>
            </a:solidFill>
          </p:spPr>
        </p:sp>
      </p:grpSp>
      <p:grpSp>
        <p:nvGrpSpPr>
          <p:cNvPr name="Group 8" id="8"/>
          <p:cNvGrpSpPr/>
          <p:nvPr/>
        </p:nvGrpSpPr>
        <p:grpSpPr>
          <a:xfrm rot="-10800000">
            <a:off x="13780550" y="5551653"/>
            <a:ext cx="4530146" cy="5002824"/>
            <a:chOff x="0" y="0"/>
            <a:chExt cx="3074061" cy="3394811"/>
          </a:xfrm>
        </p:grpSpPr>
        <p:sp>
          <p:nvSpPr>
            <p:cNvPr name="Freeform 9" id="9"/>
            <p:cNvSpPr/>
            <p:nvPr/>
          </p:nvSpPr>
          <p:spPr>
            <a:xfrm flipH="false" flipV="false" rot="0">
              <a:off x="0" y="0"/>
              <a:ext cx="3074035" cy="3394710"/>
            </a:xfrm>
            <a:custGeom>
              <a:avLst/>
              <a:gdLst/>
              <a:ahLst/>
              <a:cxnLst/>
              <a:rect r="r" b="b" t="t" l="l"/>
              <a:pathLst>
                <a:path h="3394710" w="3074035">
                  <a:moveTo>
                    <a:pt x="2990977" y="0"/>
                  </a:moveTo>
                  <a:cubicBezTo>
                    <a:pt x="3074035" y="461899"/>
                    <a:pt x="2973832" y="1027303"/>
                    <a:pt x="2829433" y="1400429"/>
                  </a:cubicBezTo>
                  <a:cubicBezTo>
                    <a:pt x="2559812" y="2089912"/>
                    <a:pt x="2059178" y="2334514"/>
                    <a:pt x="1350518" y="2448179"/>
                  </a:cubicBezTo>
                  <a:cubicBezTo>
                    <a:pt x="986409" y="2506218"/>
                    <a:pt x="779399" y="2563114"/>
                    <a:pt x="541655" y="2852166"/>
                  </a:cubicBezTo>
                  <a:cubicBezTo>
                    <a:pt x="391414" y="3034157"/>
                    <a:pt x="217297" y="3265043"/>
                    <a:pt x="0" y="3394710"/>
                  </a:cubicBezTo>
                  <a:lnTo>
                    <a:pt x="0" y="0"/>
                  </a:lnTo>
                  <a:close/>
                </a:path>
              </a:pathLst>
            </a:custGeom>
            <a:solidFill>
              <a:srgbClr val="FBC1FC"/>
            </a:solidFill>
          </p:spPr>
        </p:sp>
      </p:grpSp>
      <p:grpSp>
        <p:nvGrpSpPr>
          <p:cNvPr name="Group 10" id="10"/>
          <p:cNvGrpSpPr/>
          <p:nvPr/>
        </p:nvGrpSpPr>
        <p:grpSpPr>
          <a:xfrm rot="0">
            <a:off x="3753700" y="3622396"/>
            <a:ext cx="1507500" cy="1507500"/>
            <a:chOff x="0" y="0"/>
            <a:chExt cx="2010000" cy="2010000"/>
          </a:xfrm>
        </p:grpSpPr>
        <p:sp>
          <p:nvSpPr>
            <p:cNvPr name="Freeform 11" id="11"/>
            <p:cNvSpPr/>
            <p:nvPr/>
          </p:nvSpPr>
          <p:spPr>
            <a:xfrm flipH="false" flipV="false" rot="0">
              <a:off x="0" y="0"/>
              <a:ext cx="2009902" cy="2010029"/>
            </a:xfrm>
            <a:custGeom>
              <a:avLst/>
              <a:gdLst/>
              <a:ahLst/>
              <a:cxnLst/>
              <a:rect r="r" b="b" t="t" l="l"/>
              <a:pathLst>
                <a:path h="2010029" w="2009902">
                  <a:moveTo>
                    <a:pt x="0" y="1004951"/>
                  </a:moveTo>
                  <a:cubicBezTo>
                    <a:pt x="0" y="449961"/>
                    <a:pt x="449961" y="0"/>
                    <a:pt x="1004951" y="0"/>
                  </a:cubicBezTo>
                  <a:lnTo>
                    <a:pt x="1004951" y="25400"/>
                  </a:lnTo>
                  <a:lnTo>
                    <a:pt x="1004951" y="0"/>
                  </a:lnTo>
                  <a:cubicBezTo>
                    <a:pt x="1559941" y="0"/>
                    <a:pt x="2009902" y="449961"/>
                    <a:pt x="2009902" y="1004951"/>
                  </a:cubicBezTo>
                  <a:lnTo>
                    <a:pt x="1984502" y="1004951"/>
                  </a:lnTo>
                  <a:lnTo>
                    <a:pt x="2009902" y="1004951"/>
                  </a:lnTo>
                  <a:cubicBezTo>
                    <a:pt x="2009902" y="1559941"/>
                    <a:pt x="1559941" y="2009902"/>
                    <a:pt x="1004951" y="2009902"/>
                  </a:cubicBezTo>
                  <a:lnTo>
                    <a:pt x="1004951" y="1984502"/>
                  </a:lnTo>
                  <a:lnTo>
                    <a:pt x="1004951" y="2009902"/>
                  </a:lnTo>
                  <a:cubicBezTo>
                    <a:pt x="449961" y="2010029"/>
                    <a:pt x="0" y="1560068"/>
                    <a:pt x="0" y="1004951"/>
                  </a:cubicBezTo>
                  <a:lnTo>
                    <a:pt x="25400" y="1004951"/>
                  </a:lnTo>
                  <a:lnTo>
                    <a:pt x="50800" y="1004951"/>
                  </a:lnTo>
                  <a:lnTo>
                    <a:pt x="25400" y="1004951"/>
                  </a:lnTo>
                  <a:lnTo>
                    <a:pt x="0" y="1004951"/>
                  </a:lnTo>
                  <a:moveTo>
                    <a:pt x="50800" y="1004951"/>
                  </a:moveTo>
                  <a:cubicBezTo>
                    <a:pt x="50800" y="1018921"/>
                    <a:pt x="39370" y="1030351"/>
                    <a:pt x="25400" y="1030351"/>
                  </a:cubicBezTo>
                  <a:cubicBezTo>
                    <a:pt x="11430" y="1030351"/>
                    <a:pt x="0" y="1018921"/>
                    <a:pt x="0" y="1004951"/>
                  </a:cubicBezTo>
                  <a:cubicBezTo>
                    <a:pt x="0" y="990981"/>
                    <a:pt x="11430" y="979551"/>
                    <a:pt x="25400" y="979551"/>
                  </a:cubicBezTo>
                  <a:cubicBezTo>
                    <a:pt x="39370" y="979551"/>
                    <a:pt x="50800" y="990981"/>
                    <a:pt x="50800" y="1004951"/>
                  </a:cubicBezTo>
                  <a:cubicBezTo>
                    <a:pt x="50800" y="1532001"/>
                    <a:pt x="478028" y="1959102"/>
                    <a:pt x="1004951" y="1959102"/>
                  </a:cubicBezTo>
                  <a:cubicBezTo>
                    <a:pt x="1531874" y="1959102"/>
                    <a:pt x="1959102" y="1531874"/>
                    <a:pt x="1959102" y="1004951"/>
                  </a:cubicBezTo>
                  <a:cubicBezTo>
                    <a:pt x="1959102" y="478028"/>
                    <a:pt x="1532001" y="50800"/>
                    <a:pt x="1004951" y="50800"/>
                  </a:cubicBezTo>
                  <a:lnTo>
                    <a:pt x="1004951" y="25400"/>
                  </a:lnTo>
                  <a:lnTo>
                    <a:pt x="1004951" y="50800"/>
                  </a:lnTo>
                  <a:cubicBezTo>
                    <a:pt x="478028" y="50800"/>
                    <a:pt x="50800" y="478028"/>
                    <a:pt x="50800" y="1004951"/>
                  </a:cubicBezTo>
                  <a:close/>
                </a:path>
              </a:pathLst>
            </a:custGeom>
            <a:solidFill>
              <a:srgbClr val="000000"/>
            </a:solidFill>
          </p:spPr>
        </p:sp>
      </p:grpSp>
      <p:sp>
        <p:nvSpPr>
          <p:cNvPr name="AutoShape 12" id="12"/>
          <p:cNvSpPr/>
          <p:nvPr/>
        </p:nvSpPr>
        <p:spPr>
          <a:xfrm>
            <a:off x="4507450" y="5129822"/>
            <a:ext cx="0" cy="698988"/>
          </a:xfrm>
          <a:prstGeom prst="line">
            <a:avLst/>
          </a:prstGeom>
          <a:ln cap="rnd" w="19050">
            <a:solidFill>
              <a:srgbClr val="574AC4"/>
            </a:solidFill>
            <a:prstDash val="solid"/>
            <a:headEnd type="none" len="sm" w="sm"/>
            <a:tailEnd type="none" len="sm" w="sm"/>
          </a:ln>
        </p:spPr>
      </p:sp>
      <p:grpSp>
        <p:nvGrpSpPr>
          <p:cNvPr name="Group 13" id="13"/>
          <p:cNvGrpSpPr/>
          <p:nvPr/>
        </p:nvGrpSpPr>
        <p:grpSpPr>
          <a:xfrm rot="0">
            <a:off x="8390250" y="3622396"/>
            <a:ext cx="1507500" cy="1507500"/>
            <a:chOff x="0" y="0"/>
            <a:chExt cx="2010000" cy="2010000"/>
          </a:xfrm>
        </p:grpSpPr>
        <p:sp>
          <p:nvSpPr>
            <p:cNvPr name="Freeform 14" id="14"/>
            <p:cNvSpPr/>
            <p:nvPr/>
          </p:nvSpPr>
          <p:spPr>
            <a:xfrm flipH="false" flipV="false" rot="0">
              <a:off x="0" y="0"/>
              <a:ext cx="2009902" cy="2010029"/>
            </a:xfrm>
            <a:custGeom>
              <a:avLst/>
              <a:gdLst/>
              <a:ahLst/>
              <a:cxnLst/>
              <a:rect r="r" b="b" t="t" l="l"/>
              <a:pathLst>
                <a:path h="2010029" w="2009902">
                  <a:moveTo>
                    <a:pt x="0" y="1004951"/>
                  </a:moveTo>
                  <a:cubicBezTo>
                    <a:pt x="0" y="449961"/>
                    <a:pt x="449961" y="0"/>
                    <a:pt x="1004951" y="0"/>
                  </a:cubicBezTo>
                  <a:lnTo>
                    <a:pt x="1004951" y="25400"/>
                  </a:lnTo>
                  <a:lnTo>
                    <a:pt x="1004951" y="0"/>
                  </a:lnTo>
                  <a:cubicBezTo>
                    <a:pt x="1559941" y="0"/>
                    <a:pt x="2009902" y="449961"/>
                    <a:pt x="2009902" y="1004951"/>
                  </a:cubicBezTo>
                  <a:lnTo>
                    <a:pt x="1984502" y="1004951"/>
                  </a:lnTo>
                  <a:lnTo>
                    <a:pt x="2009902" y="1004951"/>
                  </a:lnTo>
                  <a:cubicBezTo>
                    <a:pt x="2009902" y="1559941"/>
                    <a:pt x="1559941" y="2009902"/>
                    <a:pt x="1004951" y="2009902"/>
                  </a:cubicBezTo>
                  <a:lnTo>
                    <a:pt x="1004951" y="1984502"/>
                  </a:lnTo>
                  <a:lnTo>
                    <a:pt x="1004951" y="2009902"/>
                  </a:lnTo>
                  <a:cubicBezTo>
                    <a:pt x="449961" y="2010029"/>
                    <a:pt x="0" y="1560068"/>
                    <a:pt x="0" y="1004951"/>
                  </a:cubicBezTo>
                  <a:lnTo>
                    <a:pt x="25400" y="1004951"/>
                  </a:lnTo>
                  <a:lnTo>
                    <a:pt x="50800" y="1004951"/>
                  </a:lnTo>
                  <a:lnTo>
                    <a:pt x="25400" y="1004951"/>
                  </a:lnTo>
                  <a:lnTo>
                    <a:pt x="0" y="1004951"/>
                  </a:lnTo>
                  <a:moveTo>
                    <a:pt x="50800" y="1004951"/>
                  </a:moveTo>
                  <a:cubicBezTo>
                    <a:pt x="50800" y="1018921"/>
                    <a:pt x="39370" y="1030351"/>
                    <a:pt x="25400" y="1030351"/>
                  </a:cubicBezTo>
                  <a:cubicBezTo>
                    <a:pt x="11430" y="1030351"/>
                    <a:pt x="0" y="1018921"/>
                    <a:pt x="0" y="1004951"/>
                  </a:cubicBezTo>
                  <a:cubicBezTo>
                    <a:pt x="0" y="990981"/>
                    <a:pt x="11430" y="979551"/>
                    <a:pt x="25400" y="979551"/>
                  </a:cubicBezTo>
                  <a:cubicBezTo>
                    <a:pt x="39370" y="979551"/>
                    <a:pt x="50800" y="990981"/>
                    <a:pt x="50800" y="1004951"/>
                  </a:cubicBezTo>
                  <a:cubicBezTo>
                    <a:pt x="50800" y="1532001"/>
                    <a:pt x="478028" y="1959102"/>
                    <a:pt x="1004951" y="1959102"/>
                  </a:cubicBezTo>
                  <a:cubicBezTo>
                    <a:pt x="1531874" y="1959102"/>
                    <a:pt x="1959102" y="1531874"/>
                    <a:pt x="1959102" y="1004951"/>
                  </a:cubicBezTo>
                  <a:cubicBezTo>
                    <a:pt x="1959102" y="478028"/>
                    <a:pt x="1532001" y="50800"/>
                    <a:pt x="1004951" y="50800"/>
                  </a:cubicBezTo>
                  <a:lnTo>
                    <a:pt x="1004951" y="25400"/>
                  </a:lnTo>
                  <a:lnTo>
                    <a:pt x="1004951" y="50800"/>
                  </a:lnTo>
                  <a:cubicBezTo>
                    <a:pt x="478028" y="50800"/>
                    <a:pt x="50800" y="478028"/>
                    <a:pt x="50800" y="1004951"/>
                  </a:cubicBezTo>
                  <a:close/>
                </a:path>
              </a:pathLst>
            </a:custGeom>
            <a:solidFill>
              <a:srgbClr val="000000"/>
            </a:solidFill>
          </p:spPr>
        </p:sp>
      </p:grpSp>
      <p:sp>
        <p:nvSpPr>
          <p:cNvPr name="AutoShape 15" id="15"/>
          <p:cNvSpPr/>
          <p:nvPr/>
        </p:nvSpPr>
        <p:spPr>
          <a:xfrm>
            <a:off x="9144000" y="5129822"/>
            <a:ext cx="0" cy="698988"/>
          </a:xfrm>
          <a:prstGeom prst="line">
            <a:avLst/>
          </a:prstGeom>
          <a:ln cap="rnd" w="19050">
            <a:solidFill>
              <a:srgbClr val="574AC4"/>
            </a:solidFill>
            <a:prstDash val="solid"/>
            <a:headEnd type="none" len="sm" w="sm"/>
            <a:tailEnd type="none" len="sm" w="sm"/>
          </a:ln>
        </p:spPr>
      </p:sp>
      <p:grpSp>
        <p:nvGrpSpPr>
          <p:cNvPr name="Group 16" id="16"/>
          <p:cNvGrpSpPr/>
          <p:nvPr/>
        </p:nvGrpSpPr>
        <p:grpSpPr>
          <a:xfrm rot="0">
            <a:off x="13026800" y="3622396"/>
            <a:ext cx="1507500" cy="1507500"/>
            <a:chOff x="0" y="0"/>
            <a:chExt cx="2010000" cy="2010000"/>
          </a:xfrm>
        </p:grpSpPr>
        <p:sp>
          <p:nvSpPr>
            <p:cNvPr name="Freeform 17" id="17"/>
            <p:cNvSpPr/>
            <p:nvPr/>
          </p:nvSpPr>
          <p:spPr>
            <a:xfrm flipH="false" flipV="false" rot="0">
              <a:off x="0" y="0"/>
              <a:ext cx="2009902" cy="2010029"/>
            </a:xfrm>
            <a:custGeom>
              <a:avLst/>
              <a:gdLst/>
              <a:ahLst/>
              <a:cxnLst/>
              <a:rect r="r" b="b" t="t" l="l"/>
              <a:pathLst>
                <a:path h="2010029" w="2009902">
                  <a:moveTo>
                    <a:pt x="0" y="1004951"/>
                  </a:moveTo>
                  <a:cubicBezTo>
                    <a:pt x="0" y="449961"/>
                    <a:pt x="449961" y="0"/>
                    <a:pt x="1004951" y="0"/>
                  </a:cubicBezTo>
                  <a:lnTo>
                    <a:pt x="1004951" y="25400"/>
                  </a:lnTo>
                  <a:lnTo>
                    <a:pt x="1004951" y="0"/>
                  </a:lnTo>
                  <a:cubicBezTo>
                    <a:pt x="1559941" y="0"/>
                    <a:pt x="2009902" y="449961"/>
                    <a:pt x="2009902" y="1004951"/>
                  </a:cubicBezTo>
                  <a:lnTo>
                    <a:pt x="1984502" y="1004951"/>
                  </a:lnTo>
                  <a:lnTo>
                    <a:pt x="2009902" y="1004951"/>
                  </a:lnTo>
                  <a:cubicBezTo>
                    <a:pt x="2009902" y="1559941"/>
                    <a:pt x="1559941" y="2009902"/>
                    <a:pt x="1004951" y="2009902"/>
                  </a:cubicBezTo>
                  <a:lnTo>
                    <a:pt x="1004951" y="1984502"/>
                  </a:lnTo>
                  <a:lnTo>
                    <a:pt x="1004951" y="2009902"/>
                  </a:lnTo>
                  <a:cubicBezTo>
                    <a:pt x="449961" y="2010029"/>
                    <a:pt x="0" y="1560068"/>
                    <a:pt x="0" y="1004951"/>
                  </a:cubicBezTo>
                  <a:lnTo>
                    <a:pt x="25400" y="1004951"/>
                  </a:lnTo>
                  <a:lnTo>
                    <a:pt x="50800" y="1004951"/>
                  </a:lnTo>
                  <a:lnTo>
                    <a:pt x="25400" y="1004951"/>
                  </a:lnTo>
                  <a:lnTo>
                    <a:pt x="0" y="1004951"/>
                  </a:lnTo>
                  <a:moveTo>
                    <a:pt x="50800" y="1004951"/>
                  </a:moveTo>
                  <a:cubicBezTo>
                    <a:pt x="50800" y="1018921"/>
                    <a:pt x="39370" y="1030351"/>
                    <a:pt x="25400" y="1030351"/>
                  </a:cubicBezTo>
                  <a:cubicBezTo>
                    <a:pt x="11430" y="1030351"/>
                    <a:pt x="0" y="1018921"/>
                    <a:pt x="0" y="1004951"/>
                  </a:cubicBezTo>
                  <a:cubicBezTo>
                    <a:pt x="0" y="990981"/>
                    <a:pt x="11430" y="979551"/>
                    <a:pt x="25400" y="979551"/>
                  </a:cubicBezTo>
                  <a:cubicBezTo>
                    <a:pt x="39370" y="979551"/>
                    <a:pt x="50800" y="990981"/>
                    <a:pt x="50800" y="1004951"/>
                  </a:cubicBezTo>
                  <a:cubicBezTo>
                    <a:pt x="50800" y="1532001"/>
                    <a:pt x="478028" y="1959102"/>
                    <a:pt x="1004951" y="1959102"/>
                  </a:cubicBezTo>
                  <a:cubicBezTo>
                    <a:pt x="1531874" y="1959102"/>
                    <a:pt x="1959102" y="1531874"/>
                    <a:pt x="1959102" y="1004951"/>
                  </a:cubicBezTo>
                  <a:cubicBezTo>
                    <a:pt x="1959102" y="478028"/>
                    <a:pt x="1532001" y="50800"/>
                    <a:pt x="1004951" y="50800"/>
                  </a:cubicBezTo>
                  <a:lnTo>
                    <a:pt x="1004951" y="25400"/>
                  </a:lnTo>
                  <a:lnTo>
                    <a:pt x="1004951" y="50800"/>
                  </a:lnTo>
                  <a:cubicBezTo>
                    <a:pt x="478028" y="50800"/>
                    <a:pt x="50800" y="478028"/>
                    <a:pt x="50800" y="1004951"/>
                  </a:cubicBezTo>
                  <a:close/>
                </a:path>
              </a:pathLst>
            </a:custGeom>
            <a:solidFill>
              <a:srgbClr val="000000"/>
            </a:solidFill>
          </p:spPr>
        </p:sp>
      </p:grpSp>
      <p:sp>
        <p:nvSpPr>
          <p:cNvPr name="AutoShape 18" id="18"/>
          <p:cNvSpPr/>
          <p:nvPr/>
        </p:nvSpPr>
        <p:spPr>
          <a:xfrm flipH="true">
            <a:off x="13780550" y="5129822"/>
            <a:ext cx="0" cy="629196"/>
          </a:xfrm>
          <a:prstGeom prst="line">
            <a:avLst/>
          </a:prstGeom>
          <a:ln cap="rnd" w="19050">
            <a:solidFill>
              <a:srgbClr val="574AC4"/>
            </a:solidFill>
            <a:prstDash val="solid"/>
            <a:headEnd type="none" len="sm" w="sm"/>
            <a:tailEnd type="none" len="sm" w="sm"/>
          </a:ln>
        </p:spPr>
      </p:sp>
      <p:sp>
        <p:nvSpPr>
          <p:cNvPr name="TextBox 19" id="19"/>
          <p:cNvSpPr txBox="true"/>
          <p:nvPr/>
        </p:nvSpPr>
        <p:spPr>
          <a:xfrm rot="0">
            <a:off x="2285175" y="1254661"/>
            <a:ext cx="15225150" cy="1085850"/>
          </a:xfrm>
          <a:prstGeom prst="rect">
            <a:avLst/>
          </a:prstGeom>
        </p:spPr>
        <p:txBody>
          <a:bodyPr anchor="t" rtlCol="false" tIns="0" lIns="0" bIns="0" rIns="0">
            <a:spAutoFit/>
          </a:bodyPr>
          <a:lstStyle/>
          <a:p>
            <a:pPr algn="l">
              <a:lnSpc>
                <a:spcPts val="8399"/>
              </a:lnSpc>
            </a:pPr>
            <a:r>
              <a:rPr lang="en-US" sz="6999">
                <a:solidFill>
                  <a:srgbClr val="000000"/>
                </a:solidFill>
                <a:latin typeface="Arimo Bold"/>
              </a:rPr>
              <a:t>Nội dung báo cáo</a:t>
            </a:r>
          </a:p>
        </p:txBody>
      </p:sp>
      <p:sp>
        <p:nvSpPr>
          <p:cNvPr name="TextBox 20" id="20"/>
          <p:cNvSpPr txBox="true"/>
          <p:nvPr/>
        </p:nvSpPr>
        <p:spPr>
          <a:xfrm rot="0">
            <a:off x="3864175" y="3876947"/>
            <a:ext cx="1286550" cy="1044000"/>
          </a:xfrm>
          <a:prstGeom prst="rect">
            <a:avLst/>
          </a:prstGeom>
        </p:spPr>
        <p:txBody>
          <a:bodyPr anchor="t" rtlCol="false" tIns="0" lIns="0" bIns="0" rIns="0">
            <a:spAutoFit/>
          </a:bodyPr>
          <a:lstStyle/>
          <a:p>
            <a:pPr algn="ctr">
              <a:lnSpc>
                <a:spcPts val="6240"/>
              </a:lnSpc>
            </a:pPr>
            <a:r>
              <a:rPr lang="en-US" sz="5200">
                <a:solidFill>
                  <a:srgbClr val="000000"/>
                </a:solidFill>
                <a:latin typeface="Arimo"/>
              </a:rPr>
              <a:t>01</a:t>
            </a:r>
          </a:p>
        </p:txBody>
      </p:sp>
      <p:sp>
        <p:nvSpPr>
          <p:cNvPr name="TextBox 21" id="21"/>
          <p:cNvSpPr txBox="true"/>
          <p:nvPr/>
        </p:nvSpPr>
        <p:spPr>
          <a:xfrm rot="0">
            <a:off x="8500725" y="3876947"/>
            <a:ext cx="1286550" cy="1044000"/>
          </a:xfrm>
          <a:prstGeom prst="rect">
            <a:avLst/>
          </a:prstGeom>
        </p:spPr>
        <p:txBody>
          <a:bodyPr anchor="t" rtlCol="false" tIns="0" lIns="0" bIns="0" rIns="0">
            <a:spAutoFit/>
          </a:bodyPr>
          <a:lstStyle/>
          <a:p>
            <a:pPr algn="ctr">
              <a:lnSpc>
                <a:spcPts val="6240"/>
              </a:lnSpc>
            </a:pPr>
            <a:r>
              <a:rPr lang="en-US" sz="5200">
                <a:solidFill>
                  <a:srgbClr val="000000"/>
                </a:solidFill>
                <a:latin typeface="Arimo"/>
              </a:rPr>
              <a:t>02</a:t>
            </a:r>
          </a:p>
        </p:txBody>
      </p:sp>
      <p:sp>
        <p:nvSpPr>
          <p:cNvPr name="TextBox 22" id="22"/>
          <p:cNvSpPr txBox="true"/>
          <p:nvPr/>
        </p:nvSpPr>
        <p:spPr>
          <a:xfrm rot="0">
            <a:off x="13137275" y="3876947"/>
            <a:ext cx="1286550" cy="1044000"/>
          </a:xfrm>
          <a:prstGeom prst="rect">
            <a:avLst/>
          </a:prstGeom>
        </p:spPr>
        <p:txBody>
          <a:bodyPr anchor="t" rtlCol="false" tIns="0" lIns="0" bIns="0" rIns="0">
            <a:spAutoFit/>
          </a:bodyPr>
          <a:lstStyle/>
          <a:p>
            <a:pPr algn="ctr">
              <a:lnSpc>
                <a:spcPts val="6240"/>
              </a:lnSpc>
            </a:pPr>
            <a:r>
              <a:rPr lang="en-US" sz="5200">
                <a:solidFill>
                  <a:srgbClr val="000000"/>
                </a:solidFill>
                <a:latin typeface="Arimo"/>
              </a:rPr>
              <a:t>03</a:t>
            </a:r>
          </a:p>
        </p:txBody>
      </p:sp>
      <p:sp>
        <p:nvSpPr>
          <p:cNvPr name="TextBox 23" id="23"/>
          <p:cNvSpPr txBox="true"/>
          <p:nvPr/>
        </p:nvSpPr>
        <p:spPr>
          <a:xfrm rot="0">
            <a:off x="2293375" y="5828810"/>
            <a:ext cx="4428150" cy="1628775"/>
          </a:xfrm>
          <a:prstGeom prst="rect">
            <a:avLst/>
          </a:prstGeom>
        </p:spPr>
        <p:txBody>
          <a:bodyPr anchor="t" rtlCol="false" tIns="0" lIns="0" bIns="0" rIns="0">
            <a:spAutoFit/>
          </a:bodyPr>
          <a:lstStyle/>
          <a:p>
            <a:pPr algn="ctr">
              <a:lnSpc>
                <a:spcPts val="4320"/>
              </a:lnSpc>
            </a:pPr>
            <a:r>
              <a:rPr lang="en-US" sz="3600">
                <a:solidFill>
                  <a:srgbClr val="000000"/>
                </a:solidFill>
                <a:latin typeface="Montserrat Bold"/>
              </a:rPr>
              <a:t>Giới thiệu và khái quát về phần mềm</a:t>
            </a:r>
          </a:p>
        </p:txBody>
      </p:sp>
      <p:sp>
        <p:nvSpPr>
          <p:cNvPr name="TextBox 24" id="24"/>
          <p:cNvSpPr txBox="true"/>
          <p:nvPr/>
        </p:nvSpPr>
        <p:spPr>
          <a:xfrm rot="0">
            <a:off x="6929925" y="5828810"/>
            <a:ext cx="4428150" cy="1628775"/>
          </a:xfrm>
          <a:prstGeom prst="rect">
            <a:avLst/>
          </a:prstGeom>
        </p:spPr>
        <p:txBody>
          <a:bodyPr anchor="t" rtlCol="false" tIns="0" lIns="0" bIns="0" rIns="0">
            <a:spAutoFit/>
          </a:bodyPr>
          <a:lstStyle/>
          <a:p>
            <a:pPr algn="ctr">
              <a:lnSpc>
                <a:spcPts val="4320"/>
              </a:lnSpc>
            </a:pPr>
            <a:r>
              <a:rPr lang="en-US" sz="3600">
                <a:solidFill>
                  <a:srgbClr val="000000"/>
                </a:solidFill>
                <a:latin typeface="Montserrat Bold"/>
              </a:rPr>
              <a:t>Demo các chức năng của phần mềm</a:t>
            </a:r>
          </a:p>
        </p:txBody>
      </p:sp>
      <p:sp>
        <p:nvSpPr>
          <p:cNvPr name="TextBox 25" id="25"/>
          <p:cNvSpPr txBox="true"/>
          <p:nvPr/>
        </p:nvSpPr>
        <p:spPr>
          <a:xfrm rot="0">
            <a:off x="11566475" y="5759018"/>
            <a:ext cx="4428150" cy="542925"/>
          </a:xfrm>
          <a:prstGeom prst="rect">
            <a:avLst/>
          </a:prstGeom>
        </p:spPr>
        <p:txBody>
          <a:bodyPr anchor="t" rtlCol="false" tIns="0" lIns="0" bIns="0" rIns="0">
            <a:spAutoFit/>
          </a:bodyPr>
          <a:lstStyle/>
          <a:p>
            <a:pPr algn="ctr">
              <a:lnSpc>
                <a:spcPts val="4320"/>
              </a:lnSpc>
            </a:pPr>
            <a:r>
              <a:rPr lang="en-US" sz="3600">
                <a:solidFill>
                  <a:srgbClr val="000000"/>
                </a:solidFill>
                <a:latin typeface="Montserrat Bold"/>
              </a:rPr>
              <a:t>Tổng kết </a:t>
            </a:r>
          </a:p>
        </p:txBody>
      </p:sp>
      <p:sp>
        <p:nvSpPr>
          <p:cNvPr name="Freeform 26" id="26"/>
          <p:cNvSpPr/>
          <p:nvPr/>
        </p:nvSpPr>
        <p:spPr>
          <a:xfrm flipH="false" flipV="false" rot="6034197">
            <a:off x="13816805" y="6587964"/>
            <a:ext cx="4457635" cy="4000948"/>
          </a:xfrm>
          <a:custGeom>
            <a:avLst/>
            <a:gdLst/>
            <a:ahLst/>
            <a:cxnLst/>
            <a:rect r="r" b="b" t="t" l="l"/>
            <a:pathLst>
              <a:path h="4000948" w="4457635">
                <a:moveTo>
                  <a:pt x="0" y="0"/>
                </a:moveTo>
                <a:lnTo>
                  <a:pt x="4457636" y="0"/>
                </a:lnTo>
                <a:lnTo>
                  <a:pt x="4457636" y="4000947"/>
                </a:lnTo>
                <a:lnTo>
                  <a:pt x="0" y="400094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7" id="27"/>
          <p:cNvSpPr/>
          <p:nvPr/>
        </p:nvSpPr>
        <p:spPr>
          <a:xfrm flipH="false" flipV="false" rot="7539657">
            <a:off x="-1581802" y="7501862"/>
            <a:ext cx="4569563" cy="4784883"/>
          </a:xfrm>
          <a:custGeom>
            <a:avLst/>
            <a:gdLst/>
            <a:ahLst/>
            <a:cxnLst/>
            <a:rect r="r" b="b" t="t" l="l"/>
            <a:pathLst>
              <a:path h="4784883" w="4569563">
                <a:moveTo>
                  <a:pt x="0" y="0"/>
                </a:moveTo>
                <a:lnTo>
                  <a:pt x="4569563" y="0"/>
                </a:lnTo>
                <a:lnTo>
                  <a:pt x="4569563" y="4784882"/>
                </a:lnTo>
                <a:lnTo>
                  <a:pt x="0" y="478488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8" id="28"/>
          <p:cNvSpPr/>
          <p:nvPr/>
        </p:nvSpPr>
        <p:spPr>
          <a:xfrm flipH="false" flipV="false" rot="-3933930">
            <a:off x="13539790" y="-3384210"/>
            <a:ext cx="5507433" cy="7881836"/>
          </a:xfrm>
          <a:custGeom>
            <a:avLst/>
            <a:gdLst/>
            <a:ahLst/>
            <a:cxnLst/>
            <a:rect r="r" b="b" t="t" l="l"/>
            <a:pathLst>
              <a:path h="7881836" w="5507433">
                <a:moveTo>
                  <a:pt x="0" y="0"/>
                </a:moveTo>
                <a:lnTo>
                  <a:pt x="5507433" y="0"/>
                </a:lnTo>
                <a:lnTo>
                  <a:pt x="5507433" y="7881836"/>
                </a:lnTo>
                <a:lnTo>
                  <a:pt x="0" y="788183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9" id="29"/>
          <p:cNvSpPr/>
          <p:nvPr/>
        </p:nvSpPr>
        <p:spPr>
          <a:xfrm flipH="false" flipV="false" rot="-10800000">
            <a:off x="-2287512" y="-1162487"/>
            <a:ext cx="4569563" cy="4784883"/>
          </a:xfrm>
          <a:custGeom>
            <a:avLst/>
            <a:gdLst/>
            <a:ahLst/>
            <a:cxnLst/>
            <a:rect r="r" b="b" t="t" l="l"/>
            <a:pathLst>
              <a:path h="4784883" w="4569563">
                <a:moveTo>
                  <a:pt x="0" y="0"/>
                </a:moveTo>
                <a:lnTo>
                  <a:pt x="4569563" y="0"/>
                </a:lnTo>
                <a:lnTo>
                  <a:pt x="4569563" y="4784883"/>
                </a:lnTo>
                <a:lnTo>
                  <a:pt x="0" y="4784883"/>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5F5FA"/>
        </a:solidFill>
      </p:bgPr>
    </p:bg>
    <p:spTree>
      <p:nvGrpSpPr>
        <p:cNvPr id="1" name=""/>
        <p:cNvGrpSpPr/>
        <p:nvPr/>
      </p:nvGrpSpPr>
      <p:grpSpPr>
        <a:xfrm>
          <a:off x="0" y="0"/>
          <a:ext cx="0" cy="0"/>
          <a:chOff x="0" y="0"/>
          <a:chExt cx="0" cy="0"/>
        </a:xfrm>
      </p:grpSpPr>
      <p:sp>
        <p:nvSpPr>
          <p:cNvPr name="Freeform 2" id="2"/>
          <p:cNvSpPr/>
          <p:nvPr/>
        </p:nvSpPr>
        <p:spPr>
          <a:xfrm flipH="false" flipV="false" rot="0">
            <a:off x="-122940" y="1232443"/>
            <a:ext cx="6537605" cy="9020361"/>
          </a:xfrm>
          <a:custGeom>
            <a:avLst/>
            <a:gdLst/>
            <a:ahLst/>
            <a:cxnLst/>
            <a:rect r="r" b="b" t="t" l="l"/>
            <a:pathLst>
              <a:path h="9020361" w="6537605">
                <a:moveTo>
                  <a:pt x="0" y="0"/>
                </a:moveTo>
                <a:lnTo>
                  <a:pt x="6537605" y="0"/>
                </a:lnTo>
                <a:lnTo>
                  <a:pt x="6537605" y="9020361"/>
                </a:lnTo>
                <a:lnTo>
                  <a:pt x="0" y="90203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8444081" y="-34226"/>
            <a:ext cx="9910111" cy="7182461"/>
          </a:xfrm>
          <a:custGeom>
            <a:avLst/>
            <a:gdLst/>
            <a:ahLst/>
            <a:cxnLst/>
            <a:rect r="r" b="b" t="t" l="l"/>
            <a:pathLst>
              <a:path h="7182461" w="9910111">
                <a:moveTo>
                  <a:pt x="0" y="0"/>
                </a:moveTo>
                <a:lnTo>
                  <a:pt x="9910111" y="0"/>
                </a:lnTo>
                <a:lnTo>
                  <a:pt x="9910111" y="7182461"/>
                </a:lnTo>
                <a:lnTo>
                  <a:pt x="0" y="71824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4" id="4"/>
          <p:cNvGrpSpPr/>
          <p:nvPr/>
        </p:nvGrpSpPr>
        <p:grpSpPr>
          <a:xfrm rot="0">
            <a:off x="7977150" y="1756472"/>
            <a:ext cx="2333700" cy="2333100"/>
            <a:chOff x="0" y="0"/>
            <a:chExt cx="3111600" cy="3110800"/>
          </a:xfrm>
        </p:grpSpPr>
        <p:sp>
          <p:nvSpPr>
            <p:cNvPr name="Freeform 5" id="5"/>
            <p:cNvSpPr/>
            <p:nvPr/>
          </p:nvSpPr>
          <p:spPr>
            <a:xfrm flipH="false" flipV="false" rot="0">
              <a:off x="0" y="0"/>
              <a:ext cx="3111500" cy="3110738"/>
            </a:xfrm>
            <a:custGeom>
              <a:avLst/>
              <a:gdLst/>
              <a:ahLst/>
              <a:cxnLst/>
              <a:rect r="r" b="b" t="t" l="l"/>
              <a:pathLst>
                <a:path h="3110738" w="3111500">
                  <a:moveTo>
                    <a:pt x="0" y="1555369"/>
                  </a:moveTo>
                  <a:cubicBezTo>
                    <a:pt x="0" y="696341"/>
                    <a:pt x="696595" y="0"/>
                    <a:pt x="1555750" y="0"/>
                  </a:cubicBezTo>
                  <a:lnTo>
                    <a:pt x="1555750" y="25400"/>
                  </a:lnTo>
                  <a:lnTo>
                    <a:pt x="1555750" y="0"/>
                  </a:lnTo>
                  <a:cubicBezTo>
                    <a:pt x="2415032" y="0"/>
                    <a:pt x="3111500" y="696341"/>
                    <a:pt x="3111500" y="1555369"/>
                  </a:cubicBezTo>
                  <a:cubicBezTo>
                    <a:pt x="3111500" y="2414397"/>
                    <a:pt x="2415032" y="3110738"/>
                    <a:pt x="1555750" y="3110738"/>
                  </a:cubicBezTo>
                  <a:lnTo>
                    <a:pt x="1555750" y="3085338"/>
                  </a:lnTo>
                  <a:lnTo>
                    <a:pt x="1555750" y="3110738"/>
                  </a:lnTo>
                  <a:cubicBezTo>
                    <a:pt x="696595" y="3110738"/>
                    <a:pt x="0" y="2414397"/>
                    <a:pt x="0" y="1555369"/>
                  </a:cubicBezTo>
                  <a:lnTo>
                    <a:pt x="25400" y="1555369"/>
                  </a:lnTo>
                  <a:lnTo>
                    <a:pt x="46863" y="1568958"/>
                  </a:lnTo>
                  <a:cubicBezTo>
                    <a:pt x="40767" y="1578483"/>
                    <a:pt x="29210" y="1582928"/>
                    <a:pt x="18288" y="1579753"/>
                  </a:cubicBezTo>
                  <a:cubicBezTo>
                    <a:pt x="7366" y="1576578"/>
                    <a:pt x="0" y="1566672"/>
                    <a:pt x="0" y="1555369"/>
                  </a:cubicBezTo>
                  <a:moveTo>
                    <a:pt x="50800" y="1555369"/>
                  </a:moveTo>
                  <a:lnTo>
                    <a:pt x="25400" y="1555369"/>
                  </a:lnTo>
                  <a:lnTo>
                    <a:pt x="3937" y="1541780"/>
                  </a:lnTo>
                  <a:cubicBezTo>
                    <a:pt x="10033" y="1532255"/>
                    <a:pt x="21590" y="1527810"/>
                    <a:pt x="32512" y="1530985"/>
                  </a:cubicBezTo>
                  <a:cubicBezTo>
                    <a:pt x="43434" y="1534160"/>
                    <a:pt x="50800" y="1544066"/>
                    <a:pt x="50800" y="1555369"/>
                  </a:cubicBezTo>
                  <a:cubicBezTo>
                    <a:pt x="50800" y="2386330"/>
                    <a:pt x="724662" y="3059938"/>
                    <a:pt x="1555750" y="3059938"/>
                  </a:cubicBezTo>
                  <a:cubicBezTo>
                    <a:pt x="2386838" y="3059938"/>
                    <a:pt x="3060700" y="2386330"/>
                    <a:pt x="3060700" y="1555369"/>
                  </a:cubicBezTo>
                  <a:lnTo>
                    <a:pt x="3086100" y="1555369"/>
                  </a:lnTo>
                  <a:lnTo>
                    <a:pt x="3060700" y="1555369"/>
                  </a:lnTo>
                  <a:cubicBezTo>
                    <a:pt x="3060827" y="724408"/>
                    <a:pt x="2386965" y="50800"/>
                    <a:pt x="1555750" y="50800"/>
                  </a:cubicBezTo>
                  <a:lnTo>
                    <a:pt x="1555750" y="25400"/>
                  </a:lnTo>
                  <a:lnTo>
                    <a:pt x="1555750" y="50800"/>
                  </a:lnTo>
                  <a:cubicBezTo>
                    <a:pt x="724662" y="50800"/>
                    <a:pt x="50800" y="724408"/>
                    <a:pt x="50800" y="1555369"/>
                  </a:cubicBezTo>
                  <a:close/>
                </a:path>
              </a:pathLst>
            </a:custGeom>
            <a:solidFill>
              <a:srgbClr val="000000"/>
            </a:solidFill>
          </p:spPr>
        </p:sp>
      </p:grpSp>
      <p:sp>
        <p:nvSpPr>
          <p:cNvPr name="AutoShape 6" id="6"/>
          <p:cNvSpPr/>
          <p:nvPr/>
        </p:nvSpPr>
        <p:spPr>
          <a:xfrm>
            <a:off x="9144000" y="4089525"/>
            <a:ext cx="0" cy="910722"/>
          </a:xfrm>
          <a:prstGeom prst="line">
            <a:avLst/>
          </a:prstGeom>
          <a:ln cap="rnd" w="19050">
            <a:solidFill>
              <a:srgbClr val="B3B1BF"/>
            </a:solidFill>
            <a:prstDash val="solid"/>
            <a:headEnd type="none" len="sm" w="sm"/>
            <a:tailEnd type="none" len="sm" w="sm"/>
          </a:ln>
        </p:spPr>
      </p:sp>
      <p:sp>
        <p:nvSpPr>
          <p:cNvPr name="TextBox 7" id="7"/>
          <p:cNvSpPr txBox="true"/>
          <p:nvPr/>
        </p:nvSpPr>
        <p:spPr>
          <a:xfrm rot="0">
            <a:off x="3781573" y="4971672"/>
            <a:ext cx="10724855" cy="3057525"/>
          </a:xfrm>
          <a:prstGeom prst="rect">
            <a:avLst/>
          </a:prstGeom>
        </p:spPr>
        <p:txBody>
          <a:bodyPr anchor="t" rtlCol="false" tIns="0" lIns="0" bIns="0" rIns="0">
            <a:spAutoFit/>
          </a:bodyPr>
          <a:lstStyle/>
          <a:p>
            <a:pPr algn="ctr">
              <a:lnSpc>
                <a:spcPts val="11999"/>
              </a:lnSpc>
            </a:pPr>
            <a:r>
              <a:rPr lang="en-US" sz="9999">
                <a:solidFill>
                  <a:srgbClr val="000000"/>
                </a:solidFill>
                <a:latin typeface="Arimo Bold"/>
              </a:rPr>
              <a:t>Giới thiệu và khái quát phần mềm</a:t>
            </a:r>
          </a:p>
        </p:txBody>
      </p:sp>
      <p:sp>
        <p:nvSpPr>
          <p:cNvPr name="TextBox 8" id="8"/>
          <p:cNvSpPr txBox="true"/>
          <p:nvPr/>
        </p:nvSpPr>
        <p:spPr>
          <a:xfrm rot="0">
            <a:off x="8145525" y="2221287"/>
            <a:ext cx="1996950" cy="2140725"/>
          </a:xfrm>
          <a:prstGeom prst="rect">
            <a:avLst/>
          </a:prstGeom>
        </p:spPr>
        <p:txBody>
          <a:bodyPr anchor="t" rtlCol="false" tIns="0" lIns="0" bIns="0" rIns="0">
            <a:spAutoFit/>
          </a:bodyPr>
          <a:lstStyle/>
          <a:p>
            <a:pPr algn="ctr">
              <a:lnSpc>
                <a:spcPts val="11999"/>
              </a:lnSpc>
            </a:pPr>
            <a:r>
              <a:rPr lang="en-US" sz="9999">
                <a:solidFill>
                  <a:srgbClr val="000000"/>
                </a:solidFill>
                <a:latin typeface="Arimo"/>
              </a:rPr>
              <a:t>01</a:t>
            </a:r>
          </a:p>
        </p:txBody>
      </p:sp>
      <p:sp>
        <p:nvSpPr>
          <p:cNvPr name="Freeform 9" id="9"/>
          <p:cNvSpPr/>
          <p:nvPr/>
        </p:nvSpPr>
        <p:spPr>
          <a:xfrm flipH="false" flipV="false" rot="0">
            <a:off x="11273713" y="-34228"/>
            <a:ext cx="7080485" cy="5177728"/>
          </a:xfrm>
          <a:custGeom>
            <a:avLst/>
            <a:gdLst/>
            <a:ahLst/>
            <a:cxnLst/>
            <a:rect r="r" b="b" t="t" l="l"/>
            <a:pathLst>
              <a:path h="5177728" w="7080485">
                <a:moveTo>
                  <a:pt x="0" y="0"/>
                </a:moveTo>
                <a:lnTo>
                  <a:pt x="7080485" y="0"/>
                </a:lnTo>
                <a:lnTo>
                  <a:pt x="7080485" y="5177728"/>
                </a:lnTo>
                <a:lnTo>
                  <a:pt x="0" y="51777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0" id="10"/>
          <p:cNvGrpSpPr/>
          <p:nvPr/>
        </p:nvGrpSpPr>
        <p:grpSpPr>
          <a:xfrm rot="0">
            <a:off x="11479521" y="6973122"/>
            <a:ext cx="6874677" cy="3339061"/>
            <a:chOff x="0" y="0"/>
            <a:chExt cx="6176173" cy="2999795"/>
          </a:xfrm>
        </p:grpSpPr>
        <p:sp>
          <p:nvSpPr>
            <p:cNvPr name="Freeform 11" id="11"/>
            <p:cNvSpPr/>
            <p:nvPr/>
          </p:nvSpPr>
          <p:spPr>
            <a:xfrm flipH="false" flipV="false" rot="0">
              <a:off x="127" y="127"/>
              <a:ext cx="6176137" cy="2999613"/>
            </a:xfrm>
            <a:custGeom>
              <a:avLst/>
              <a:gdLst/>
              <a:ahLst/>
              <a:cxnLst/>
              <a:rect r="r" b="b" t="t" l="l"/>
              <a:pathLst>
                <a:path h="2999613" w="6176137">
                  <a:moveTo>
                    <a:pt x="5837174" y="0"/>
                  </a:moveTo>
                  <a:cubicBezTo>
                    <a:pt x="6047740" y="0"/>
                    <a:pt x="6176137" y="52197"/>
                    <a:pt x="6176137" y="52197"/>
                  </a:cubicBezTo>
                  <a:lnTo>
                    <a:pt x="6176137" y="2999613"/>
                  </a:lnTo>
                  <a:lnTo>
                    <a:pt x="0" y="2999613"/>
                  </a:lnTo>
                  <a:cubicBezTo>
                    <a:pt x="24892" y="1035685"/>
                    <a:pt x="3244215" y="2415413"/>
                    <a:pt x="4226179" y="1037336"/>
                  </a:cubicBezTo>
                  <a:cubicBezTo>
                    <a:pt x="4849749" y="159639"/>
                    <a:pt x="5469001" y="0"/>
                    <a:pt x="5837174" y="0"/>
                  </a:cubicBezTo>
                  <a:close/>
                </a:path>
              </a:pathLst>
            </a:custGeom>
            <a:solidFill>
              <a:srgbClr val="9A91DF"/>
            </a:solidFill>
          </p:spPr>
        </p:sp>
      </p:grpSp>
      <p:grpSp>
        <p:nvGrpSpPr>
          <p:cNvPr name="Group 12" id="12"/>
          <p:cNvGrpSpPr/>
          <p:nvPr/>
        </p:nvGrpSpPr>
        <p:grpSpPr>
          <a:xfrm rot="-10800000">
            <a:off x="-767416" y="-465742"/>
            <a:ext cx="6945322" cy="4444428"/>
            <a:chOff x="0" y="0"/>
            <a:chExt cx="3747467" cy="2398067"/>
          </a:xfrm>
        </p:grpSpPr>
        <p:sp>
          <p:nvSpPr>
            <p:cNvPr name="Freeform 13" id="13"/>
            <p:cNvSpPr/>
            <p:nvPr/>
          </p:nvSpPr>
          <p:spPr>
            <a:xfrm flipH="false" flipV="false" rot="0">
              <a:off x="127" y="0"/>
              <a:ext cx="3747262" cy="2398014"/>
            </a:xfrm>
            <a:custGeom>
              <a:avLst/>
              <a:gdLst/>
              <a:ahLst/>
              <a:cxnLst/>
              <a:rect r="r" b="b" t="t" l="l"/>
              <a:pathLst>
                <a:path h="2398014" w="3747262">
                  <a:moveTo>
                    <a:pt x="1296416" y="0"/>
                  </a:moveTo>
                  <a:cubicBezTo>
                    <a:pt x="2093976" y="0"/>
                    <a:pt x="3065907" y="308229"/>
                    <a:pt x="3747262" y="751078"/>
                  </a:cubicBezTo>
                  <a:lnTo>
                    <a:pt x="3747262" y="2398014"/>
                  </a:lnTo>
                  <a:lnTo>
                    <a:pt x="2186559" y="2398014"/>
                  </a:lnTo>
                  <a:cubicBezTo>
                    <a:pt x="2168525" y="2354834"/>
                    <a:pt x="2150491" y="2313686"/>
                    <a:pt x="2131441" y="2273554"/>
                  </a:cubicBezTo>
                  <a:cubicBezTo>
                    <a:pt x="1709166" y="1401826"/>
                    <a:pt x="1139444" y="1671701"/>
                    <a:pt x="343916" y="1389888"/>
                  </a:cubicBezTo>
                  <a:cubicBezTo>
                    <a:pt x="41021" y="1282700"/>
                    <a:pt x="0" y="797179"/>
                    <a:pt x="158369" y="463169"/>
                  </a:cubicBezTo>
                  <a:cubicBezTo>
                    <a:pt x="316865" y="130175"/>
                    <a:pt x="754253" y="30861"/>
                    <a:pt x="1097280" y="6858"/>
                  </a:cubicBezTo>
                  <a:cubicBezTo>
                    <a:pt x="1162177" y="2159"/>
                    <a:pt x="1228725" y="0"/>
                    <a:pt x="1296416" y="0"/>
                  </a:cubicBezTo>
                  <a:close/>
                </a:path>
              </a:pathLst>
            </a:custGeom>
            <a:solidFill>
              <a:srgbClr val="8376CD"/>
            </a:solidFill>
          </p:spPr>
        </p:sp>
      </p:grpSp>
      <p:sp>
        <p:nvSpPr>
          <p:cNvPr name="Freeform 14" id="14"/>
          <p:cNvSpPr/>
          <p:nvPr/>
        </p:nvSpPr>
        <p:spPr>
          <a:xfrm flipH="false" flipV="false" rot="0">
            <a:off x="-420712" y="6514722"/>
            <a:ext cx="4446651" cy="3958939"/>
          </a:xfrm>
          <a:custGeom>
            <a:avLst/>
            <a:gdLst/>
            <a:ahLst/>
            <a:cxnLst/>
            <a:rect r="r" b="b" t="t" l="l"/>
            <a:pathLst>
              <a:path h="3958939" w="4446651">
                <a:moveTo>
                  <a:pt x="0" y="0"/>
                </a:moveTo>
                <a:lnTo>
                  <a:pt x="4446651" y="0"/>
                </a:lnTo>
                <a:lnTo>
                  <a:pt x="4446651" y="3958939"/>
                </a:lnTo>
                <a:lnTo>
                  <a:pt x="0" y="395893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true" flipV="false" rot="-6129295">
            <a:off x="-548932" y="5574557"/>
            <a:ext cx="5821304" cy="5225020"/>
          </a:xfrm>
          <a:custGeom>
            <a:avLst/>
            <a:gdLst/>
            <a:ahLst/>
            <a:cxnLst/>
            <a:rect r="r" b="b" t="t" l="l"/>
            <a:pathLst>
              <a:path h="5225020" w="5821304">
                <a:moveTo>
                  <a:pt x="5821303" y="0"/>
                </a:moveTo>
                <a:lnTo>
                  <a:pt x="0" y="0"/>
                </a:lnTo>
                <a:lnTo>
                  <a:pt x="0" y="5225019"/>
                </a:lnTo>
                <a:lnTo>
                  <a:pt x="5821303" y="5225019"/>
                </a:lnTo>
                <a:lnTo>
                  <a:pt x="5821303"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5153551">
            <a:off x="12518661" y="6114852"/>
            <a:ext cx="6012297" cy="5657640"/>
          </a:xfrm>
          <a:custGeom>
            <a:avLst/>
            <a:gdLst/>
            <a:ahLst/>
            <a:cxnLst/>
            <a:rect r="r" b="b" t="t" l="l"/>
            <a:pathLst>
              <a:path h="5657640" w="6012297">
                <a:moveTo>
                  <a:pt x="0" y="0"/>
                </a:moveTo>
                <a:lnTo>
                  <a:pt x="6012297" y="0"/>
                </a:lnTo>
                <a:lnTo>
                  <a:pt x="6012297" y="5657640"/>
                </a:lnTo>
                <a:lnTo>
                  <a:pt x="0" y="565764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7" id="17"/>
          <p:cNvSpPr/>
          <p:nvPr/>
        </p:nvSpPr>
        <p:spPr>
          <a:xfrm flipH="true" flipV="false" rot="4620180">
            <a:off x="12793541" y="-520641"/>
            <a:ext cx="5462536" cy="4903001"/>
          </a:xfrm>
          <a:custGeom>
            <a:avLst/>
            <a:gdLst/>
            <a:ahLst/>
            <a:cxnLst/>
            <a:rect r="r" b="b" t="t" l="l"/>
            <a:pathLst>
              <a:path h="4903001" w="5462536">
                <a:moveTo>
                  <a:pt x="5462536" y="0"/>
                </a:moveTo>
                <a:lnTo>
                  <a:pt x="0" y="0"/>
                </a:lnTo>
                <a:lnTo>
                  <a:pt x="0" y="4903001"/>
                </a:lnTo>
                <a:lnTo>
                  <a:pt x="5462536" y="4903001"/>
                </a:lnTo>
                <a:lnTo>
                  <a:pt x="5462536"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8" id="18"/>
          <p:cNvSpPr/>
          <p:nvPr/>
        </p:nvSpPr>
        <p:spPr>
          <a:xfrm flipH="false" flipV="false" rot="-9518088">
            <a:off x="235018" y="-1165378"/>
            <a:ext cx="5946490" cy="6831659"/>
          </a:xfrm>
          <a:custGeom>
            <a:avLst/>
            <a:gdLst/>
            <a:ahLst/>
            <a:cxnLst/>
            <a:rect r="r" b="b" t="t" l="l"/>
            <a:pathLst>
              <a:path h="6831659" w="5946490">
                <a:moveTo>
                  <a:pt x="0" y="0"/>
                </a:moveTo>
                <a:lnTo>
                  <a:pt x="5946490" y="0"/>
                </a:lnTo>
                <a:lnTo>
                  <a:pt x="5946490" y="6831659"/>
                </a:lnTo>
                <a:lnTo>
                  <a:pt x="0" y="6831659"/>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5F5FA"/>
        </a:solidFill>
      </p:bgPr>
    </p:bg>
    <p:spTree>
      <p:nvGrpSpPr>
        <p:cNvPr id="1" name=""/>
        <p:cNvGrpSpPr/>
        <p:nvPr/>
      </p:nvGrpSpPr>
      <p:grpSpPr>
        <a:xfrm>
          <a:off x="0" y="0"/>
          <a:ext cx="0" cy="0"/>
          <a:chOff x="0" y="0"/>
          <a:chExt cx="0" cy="0"/>
        </a:xfrm>
      </p:grpSpPr>
      <p:sp>
        <p:nvSpPr>
          <p:cNvPr name="Freeform 2" id="2"/>
          <p:cNvSpPr/>
          <p:nvPr/>
        </p:nvSpPr>
        <p:spPr>
          <a:xfrm flipH="true" flipV="false" rot="0">
            <a:off x="11824445" y="1330557"/>
            <a:ext cx="6537605" cy="9020361"/>
          </a:xfrm>
          <a:custGeom>
            <a:avLst/>
            <a:gdLst/>
            <a:ahLst/>
            <a:cxnLst/>
            <a:rect r="r" b="b" t="t" l="l"/>
            <a:pathLst>
              <a:path h="9020361" w="6537605">
                <a:moveTo>
                  <a:pt x="6537605" y="0"/>
                </a:moveTo>
                <a:lnTo>
                  <a:pt x="0" y="0"/>
                </a:lnTo>
                <a:lnTo>
                  <a:pt x="0" y="9020361"/>
                </a:lnTo>
                <a:lnTo>
                  <a:pt x="6537605" y="9020361"/>
                </a:lnTo>
                <a:lnTo>
                  <a:pt x="6537605"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2941653" y="7727715"/>
            <a:ext cx="5382321" cy="2614217"/>
            <a:chOff x="0" y="0"/>
            <a:chExt cx="6176173" cy="2999795"/>
          </a:xfrm>
        </p:grpSpPr>
        <p:sp>
          <p:nvSpPr>
            <p:cNvPr name="Freeform 4" id="4"/>
            <p:cNvSpPr/>
            <p:nvPr/>
          </p:nvSpPr>
          <p:spPr>
            <a:xfrm flipH="false" flipV="false" rot="0">
              <a:off x="127" y="127"/>
              <a:ext cx="6176137" cy="2999613"/>
            </a:xfrm>
            <a:custGeom>
              <a:avLst/>
              <a:gdLst/>
              <a:ahLst/>
              <a:cxnLst/>
              <a:rect r="r" b="b" t="t" l="l"/>
              <a:pathLst>
                <a:path h="2999613" w="6176137">
                  <a:moveTo>
                    <a:pt x="5837174" y="0"/>
                  </a:moveTo>
                  <a:cubicBezTo>
                    <a:pt x="6047740" y="0"/>
                    <a:pt x="6176137" y="52197"/>
                    <a:pt x="6176137" y="52197"/>
                  </a:cubicBezTo>
                  <a:lnTo>
                    <a:pt x="6176137" y="2999613"/>
                  </a:lnTo>
                  <a:lnTo>
                    <a:pt x="0" y="2999613"/>
                  </a:lnTo>
                  <a:cubicBezTo>
                    <a:pt x="24892" y="1035685"/>
                    <a:pt x="3244215" y="2415413"/>
                    <a:pt x="4226179" y="1037336"/>
                  </a:cubicBezTo>
                  <a:cubicBezTo>
                    <a:pt x="4849749" y="159639"/>
                    <a:pt x="5469001" y="0"/>
                    <a:pt x="5837174" y="0"/>
                  </a:cubicBezTo>
                  <a:close/>
                </a:path>
              </a:pathLst>
            </a:custGeom>
            <a:solidFill>
              <a:srgbClr val="F8D5F8"/>
            </a:solidFill>
          </p:spPr>
        </p:sp>
      </p:grpSp>
      <p:sp>
        <p:nvSpPr>
          <p:cNvPr name="Freeform 5" id="5"/>
          <p:cNvSpPr/>
          <p:nvPr/>
        </p:nvSpPr>
        <p:spPr>
          <a:xfrm flipH="true" flipV="false" rot="0">
            <a:off x="27893" y="25636"/>
            <a:ext cx="8101779" cy="5871852"/>
          </a:xfrm>
          <a:custGeom>
            <a:avLst/>
            <a:gdLst/>
            <a:ahLst/>
            <a:cxnLst/>
            <a:rect r="r" b="b" t="t" l="l"/>
            <a:pathLst>
              <a:path h="5871852" w="8101779">
                <a:moveTo>
                  <a:pt x="8101779" y="0"/>
                </a:moveTo>
                <a:lnTo>
                  <a:pt x="0" y="0"/>
                </a:lnTo>
                <a:lnTo>
                  <a:pt x="0" y="5871853"/>
                </a:lnTo>
                <a:lnTo>
                  <a:pt x="8101779" y="5871853"/>
                </a:lnTo>
                <a:lnTo>
                  <a:pt x="8101779"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67408" y="-518935"/>
            <a:ext cx="2634182" cy="4135802"/>
          </a:xfrm>
          <a:custGeom>
            <a:avLst/>
            <a:gdLst/>
            <a:ahLst/>
            <a:cxnLst/>
            <a:rect r="r" b="b" t="t" l="l"/>
            <a:pathLst>
              <a:path h="4135802" w="2634182">
                <a:moveTo>
                  <a:pt x="0" y="0"/>
                </a:moveTo>
                <a:lnTo>
                  <a:pt x="2634182" y="0"/>
                </a:lnTo>
                <a:lnTo>
                  <a:pt x="2634182" y="4135801"/>
                </a:lnTo>
                <a:lnTo>
                  <a:pt x="0" y="413580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370005" y="-518935"/>
            <a:ext cx="2797411" cy="3213821"/>
          </a:xfrm>
          <a:custGeom>
            <a:avLst/>
            <a:gdLst/>
            <a:ahLst/>
            <a:cxnLst/>
            <a:rect r="r" b="b" t="t" l="l"/>
            <a:pathLst>
              <a:path h="3213821" w="2797411">
                <a:moveTo>
                  <a:pt x="0" y="0"/>
                </a:moveTo>
                <a:lnTo>
                  <a:pt x="2797410" y="0"/>
                </a:lnTo>
                <a:lnTo>
                  <a:pt x="2797410" y="3213821"/>
                </a:lnTo>
                <a:lnTo>
                  <a:pt x="0" y="321382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1456910">
            <a:off x="-1960503" y="6053195"/>
            <a:ext cx="5620370" cy="5963258"/>
          </a:xfrm>
          <a:custGeom>
            <a:avLst/>
            <a:gdLst/>
            <a:ahLst/>
            <a:cxnLst/>
            <a:rect r="r" b="b" t="t" l="l"/>
            <a:pathLst>
              <a:path h="5963258" w="5620370">
                <a:moveTo>
                  <a:pt x="0" y="0"/>
                </a:moveTo>
                <a:lnTo>
                  <a:pt x="5620371" y="0"/>
                </a:lnTo>
                <a:lnTo>
                  <a:pt x="5620371" y="5963257"/>
                </a:lnTo>
                <a:lnTo>
                  <a:pt x="0" y="596325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true" flipV="false" rot="-5400000">
            <a:off x="15547764" y="-1187331"/>
            <a:ext cx="5480473" cy="5480473"/>
          </a:xfrm>
          <a:custGeom>
            <a:avLst/>
            <a:gdLst/>
            <a:ahLst/>
            <a:cxnLst/>
            <a:rect r="r" b="b" t="t" l="l"/>
            <a:pathLst>
              <a:path h="5480473" w="5480473">
                <a:moveTo>
                  <a:pt x="5480472" y="0"/>
                </a:moveTo>
                <a:lnTo>
                  <a:pt x="0" y="0"/>
                </a:lnTo>
                <a:lnTo>
                  <a:pt x="0" y="5480472"/>
                </a:lnTo>
                <a:lnTo>
                  <a:pt x="5480472" y="5480472"/>
                </a:lnTo>
                <a:lnTo>
                  <a:pt x="5480472"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10800000">
            <a:off x="14974519" y="6642382"/>
            <a:ext cx="4569563" cy="4784883"/>
          </a:xfrm>
          <a:custGeom>
            <a:avLst/>
            <a:gdLst/>
            <a:ahLst/>
            <a:cxnLst/>
            <a:rect r="r" b="b" t="t" l="l"/>
            <a:pathLst>
              <a:path h="4784883" w="4569563">
                <a:moveTo>
                  <a:pt x="0" y="0"/>
                </a:moveTo>
                <a:lnTo>
                  <a:pt x="4569562" y="0"/>
                </a:lnTo>
                <a:lnTo>
                  <a:pt x="4569562" y="4784883"/>
                </a:lnTo>
                <a:lnTo>
                  <a:pt x="0" y="478488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1" id="11"/>
          <p:cNvSpPr txBox="true"/>
          <p:nvPr/>
        </p:nvSpPr>
        <p:spPr>
          <a:xfrm rot="0">
            <a:off x="1721624" y="1465771"/>
            <a:ext cx="15225150" cy="2090550"/>
          </a:xfrm>
          <a:prstGeom prst="rect">
            <a:avLst/>
          </a:prstGeom>
        </p:spPr>
        <p:txBody>
          <a:bodyPr anchor="t" rtlCol="false" tIns="0" lIns="0" bIns="0" rIns="0">
            <a:spAutoFit/>
          </a:bodyPr>
          <a:lstStyle/>
          <a:p>
            <a:pPr algn="l">
              <a:lnSpc>
                <a:spcPts val="7200"/>
              </a:lnSpc>
            </a:pPr>
            <a:r>
              <a:rPr lang="en-US" sz="6000">
                <a:solidFill>
                  <a:srgbClr val="000000"/>
                </a:solidFill>
                <a:latin typeface="Montserrat Bold"/>
              </a:rPr>
              <a:t>Phần mềm quản lí thư viện là một ứng dụng thông minh.</a:t>
            </a:r>
          </a:p>
        </p:txBody>
      </p:sp>
      <p:sp>
        <p:nvSpPr>
          <p:cNvPr name="TextBox 12" id="12"/>
          <p:cNvSpPr txBox="true"/>
          <p:nvPr/>
        </p:nvSpPr>
        <p:spPr>
          <a:xfrm rot="0">
            <a:off x="1988625" y="5108896"/>
            <a:ext cx="6293447" cy="3467100"/>
          </a:xfrm>
          <a:prstGeom prst="rect">
            <a:avLst/>
          </a:prstGeom>
        </p:spPr>
        <p:txBody>
          <a:bodyPr anchor="t" rtlCol="false" tIns="0" lIns="0" bIns="0" rIns="0">
            <a:spAutoFit/>
          </a:bodyPr>
          <a:lstStyle/>
          <a:p>
            <a:pPr algn="ctr">
              <a:lnSpc>
                <a:spcPts val="3959"/>
              </a:lnSpc>
            </a:pPr>
            <a:r>
              <a:rPr lang="en-US" sz="3299">
                <a:solidFill>
                  <a:srgbClr val="000000"/>
                </a:solidFill>
                <a:latin typeface="Open Sans"/>
              </a:rPr>
              <a:t>Tích hợp các tính năng tiên tiến, phần mềm quản lí thư viện giúp thư viện hoạt động hiệu quả hơn, giảm thiểu sự nhầm lẫn và mất mát thông tin, từ đó tạo ra môi trường học tập và nghiên cứu thuận lợi cho độc giả.</a:t>
            </a:r>
          </a:p>
        </p:txBody>
      </p:sp>
      <p:sp>
        <p:nvSpPr>
          <p:cNvPr name="TextBox 13" id="13"/>
          <p:cNvSpPr txBox="true"/>
          <p:nvPr/>
        </p:nvSpPr>
        <p:spPr>
          <a:xfrm rot="0">
            <a:off x="2319174" y="4032571"/>
            <a:ext cx="5632350" cy="666750"/>
          </a:xfrm>
          <a:prstGeom prst="rect">
            <a:avLst/>
          </a:prstGeom>
        </p:spPr>
        <p:txBody>
          <a:bodyPr anchor="t" rtlCol="false" tIns="0" lIns="0" bIns="0" rIns="0">
            <a:spAutoFit/>
          </a:bodyPr>
          <a:lstStyle/>
          <a:p>
            <a:pPr algn="ctr">
              <a:lnSpc>
                <a:spcPts val="5399"/>
              </a:lnSpc>
            </a:pPr>
            <a:r>
              <a:rPr lang="en-US" sz="4499">
                <a:solidFill>
                  <a:srgbClr val="000000"/>
                </a:solidFill>
                <a:latin typeface="Montserrat Bold"/>
              </a:rPr>
              <a:t>Các tính năng</a:t>
            </a:r>
          </a:p>
        </p:txBody>
      </p:sp>
      <p:sp>
        <p:nvSpPr>
          <p:cNvPr name="TextBox 14" id="14"/>
          <p:cNvSpPr txBox="true"/>
          <p:nvPr/>
        </p:nvSpPr>
        <p:spPr>
          <a:xfrm rot="0">
            <a:off x="9489063" y="4032571"/>
            <a:ext cx="6467632" cy="666750"/>
          </a:xfrm>
          <a:prstGeom prst="rect">
            <a:avLst/>
          </a:prstGeom>
        </p:spPr>
        <p:txBody>
          <a:bodyPr anchor="t" rtlCol="false" tIns="0" lIns="0" bIns="0" rIns="0">
            <a:spAutoFit/>
          </a:bodyPr>
          <a:lstStyle/>
          <a:p>
            <a:pPr algn="ctr">
              <a:lnSpc>
                <a:spcPts val="5399"/>
              </a:lnSpc>
            </a:pPr>
            <a:r>
              <a:rPr lang="en-US" sz="4499">
                <a:solidFill>
                  <a:srgbClr val="000000"/>
                </a:solidFill>
                <a:latin typeface="Montserrat Bold"/>
              </a:rPr>
              <a:t>Đối tượng hướng đến</a:t>
            </a:r>
          </a:p>
        </p:txBody>
      </p:sp>
      <p:sp>
        <p:nvSpPr>
          <p:cNvPr name="TextBox 15" id="15"/>
          <p:cNvSpPr txBox="true"/>
          <p:nvPr/>
        </p:nvSpPr>
        <p:spPr>
          <a:xfrm rot="0">
            <a:off x="9115425" y="5108896"/>
            <a:ext cx="7214908" cy="2476500"/>
          </a:xfrm>
          <a:prstGeom prst="rect">
            <a:avLst/>
          </a:prstGeom>
        </p:spPr>
        <p:txBody>
          <a:bodyPr anchor="t" rtlCol="false" tIns="0" lIns="0" bIns="0" rIns="0">
            <a:spAutoFit/>
          </a:bodyPr>
          <a:lstStyle/>
          <a:p>
            <a:pPr algn="ctr">
              <a:lnSpc>
                <a:spcPts val="3959"/>
              </a:lnSpc>
            </a:pPr>
            <a:r>
              <a:rPr lang="en-US" sz="3299">
                <a:solidFill>
                  <a:srgbClr val="000000"/>
                </a:solidFill>
                <a:latin typeface="Open Sans"/>
              </a:rPr>
              <a:t>Không chỉ giới hạn trong các thư viện truyền thống mà còn bao gồm cả các tổ chức, trường học, viện nghiên cứu và doanh nghiệp có nhu cầu quản lí các tài liệu và thông tin tri thức. </a:t>
            </a:r>
          </a:p>
        </p:txBody>
      </p:sp>
      <p:sp>
        <p:nvSpPr>
          <p:cNvPr name="Freeform 16" id="16"/>
          <p:cNvSpPr/>
          <p:nvPr/>
        </p:nvSpPr>
        <p:spPr>
          <a:xfrm flipH="false" flipV="false" rot="8546092">
            <a:off x="-1695228" y="7394463"/>
            <a:ext cx="4569563" cy="4784883"/>
          </a:xfrm>
          <a:custGeom>
            <a:avLst/>
            <a:gdLst/>
            <a:ahLst/>
            <a:cxnLst/>
            <a:rect r="r" b="b" t="t" l="l"/>
            <a:pathLst>
              <a:path h="4784883" w="4569563">
                <a:moveTo>
                  <a:pt x="0" y="0"/>
                </a:moveTo>
                <a:lnTo>
                  <a:pt x="4569563" y="0"/>
                </a:lnTo>
                <a:lnTo>
                  <a:pt x="4569563" y="4784883"/>
                </a:lnTo>
                <a:lnTo>
                  <a:pt x="0" y="4784883"/>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7" id="17"/>
          <p:cNvSpPr/>
          <p:nvPr/>
        </p:nvSpPr>
        <p:spPr>
          <a:xfrm flipH="false" flipV="false" rot="-5273497">
            <a:off x="14753401" y="-107069"/>
            <a:ext cx="3350733" cy="3849509"/>
          </a:xfrm>
          <a:custGeom>
            <a:avLst/>
            <a:gdLst/>
            <a:ahLst/>
            <a:cxnLst/>
            <a:rect r="r" b="b" t="t" l="l"/>
            <a:pathLst>
              <a:path h="3849509" w="3350733">
                <a:moveTo>
                  <a:pt x="0" y="0"/>
                </a:moveTo>
                <a:lnTo>
                  <a:pt x="3350734" y="0"/>
                </a:lnTo>
                <a:lnTo>
                  <a:pt x="3350734" y="3849509"/>
                </a:lnTo>
                <a:lnTo>
                  <a:pt x="0" y="3849509"/>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5F5FA"/>
        </a:solidFill>
      </p:bgPr>
    </p:bg>
    <p:spTree>
      <p:nvGrpSpPr>
        <p:cNvPr id="1" name=""/>
        <p:cNvGrpSpPr/>
        <p:nvPr/>
      </p:nvGrpSpPr>
      <p:grpSpPr>
        <a:xfrm>
          <a:off x="0" y="0"/>
          <a:ext cx="0" cy="0"/>
          <a:chOff x="0" y="0"/>
          <a:chExt cx="0" cy="0"/>
        </a:xfrm>
      </p:grpSpPr>
      <p:sp>
        <p:nvSpPr>
          <p:cNvPr name="Freeform 2" id="2"/>
          <p:cNvSpPr/>
          <p:nvPr/>
        </p:nvSpPr>
        <p:spPr>
          <a:xfrm flipH="false" flipV="false" rot="0">
            <a:off x="-122940" y="1896536"/>
            <a:ext cx="6056296" cy="8356268"/>
          </a:xfrm>
          <a:custGeom>
            <a:avLst/>
            <a:gdLst/>
            <a:ahLst/>
            <a:cxnLst/>
            <a:rect r="r" b="b" t="t" l="l"/>
            <a:pathLst>
              <a:path h="8356268" w="6056296">
                <a:moveTo>
                  <a:pt x="0" y="0"/>
                </a:moveTo>
                <a:lnTo>
                  <a:pt x="6056296" y="0"/>
                </a:lnTo>
                <a:lnTo>
                  <a:pt x="6056296" y="8356268"/>
                </a:lnTo>
                <a:lnTo>
                  <a:pt x="0" y="83562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079694">
            <a:off x="-1243289" y="-1913683"/>
            <a:ext cx="3443579" cy="5406597"/>
          </a:xfrm>
          <a:custGeom>
            <a:avLst/>
            <a:gdLst/>
            <a:ahLst/>
            <a:cxnLst/>
            <a:rect r="r" b="b" t="t" l="l"/>
            <a:pathLst>
              <a:path h="5406597" w="3443579">
                <a:moveTo>
                  <a:pt x="0" y="0"/>
                </a:moveTo>
                <a:lnTo>
                  <a:pt x="3443579" y="0"/>
                </a:lnTo>
                <a:lnTo>
                  <a:pt x="3443579" y="5406597"/>
                </a:lnTo>
                <a:lnTo>
                  <a:pt x="0" y="54065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135772" y="-34226"/>
            <a:ext cx="8218420" cy="5956390"/>
          </a:xfrm>
          <a:custGeom>
            <a:avLst/>
            <a:gdLst/>
            <a:ahLst/>
            <a:cxnLst/>
            <a:rect r="r" b="b" t="t" l="l"/>
            <a:pathLst>
              <a:path h="5956390" w="8218420">
                <a:moveTo>
                  <a:pt x="0" y="0"/>
                </a:moveTo>
                <a:lnTo>
                  <a:pt x="8218420" y="0"/>
                </a:lnTo>
                <a:lnTo>
                  <a:pt x="8218420" y="5956390"/>
                </a:lnTo>
                <a:lnTo>
                  <a:pt x="0" y="59563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834339">
            <a:off x="1777633" y="4138029"/>
            <a:ext cx="3517728" cy="3165955"/>
          </a:xfrm>
          <a:custGeom>
            <a:avLst/>
            <a:gdLst/>
            <a:ahLst/>
            <a:cxnLst/>
            <a:rect r="r" b="b" t="t" l="l"/>
            <a:pathLst>
              <a:path h="3165955" w="3517728">
                <a:moveTo>
                  <a:pt x="0" y="0"/>
                </a:moveTo>
                <a:lnTo>
                  <a:pt x="3517727" y="0"/>
                </a:lnTo>
                <a:lnTo>
                  <a:pt x="3517727" y="3165955"/>
                </a:lnTo>
                <a:lnTo>
                  <a:pt x="0" y="316595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8681157">
            <a:off x="1808407" y="4513367"/>
            <a:ext cx="3517728" cy="3165955"/>
          </a:xfrm>
          <a:custGeom>
            <a:avLst/>
            <a:gdLst/>
            <a:ahLst/>
            <a:cxnLst/>
            <a:rect r="r" b="b" t="t" l="l"/>
            <a:pathLst>
              <a:path h="3165955" w="3517728">
                <a:moveTo>
                  <a:pt x="0" y="0"/>
                </a:moveTo>
                <a:lnTo>
                  <a:pt x="3517728" y="0"/>
                </a:lnTo>
                <a:lnTo>
                  <a:pt x="3517728" y="3165955"/>
                </a:lnTo>
                <a:lnTo>
                  <a:pt x="0" y="316595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7" id="7"/>
          <p:cNvGrpSpPr/>
          <p:nvPr/>
        </p:nvGrpSpPr>
        <p:grpSpPr>
          <a:xfrm rot="0">
            <a:off x="2305089" y="4451258"/>
            <a:ext cx="2825334" cy="282533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76E4"/>
            </a:solidFill>
          </p:spPr>
        </p:sp>
        <p:sp>
          <p:nvSpPr>
            <p:cNvPr name="TextBox 9" id="9"/>
            <p:cNvSpPr txBox="true"/>
            <p:nvPr/>
          </p:nvSpPr>
          <p:spPr>
            <a:xfrm>
              <a:off x="76200" y="76200"/>
              <a:ext cx="660400" cy="660400"/>
            </a:xfrm>
            <a:prstGeom prst="rect">
              <a:avLst/>
            </a:prstGeom>
          </p:spPr>
          <p:txBody>
            <a:bodyPr anchor="ctr" rtlCol="false" tIns="50800" lIns="50800" bIns="50800" rIns="50800"/>
            <a:lstStyle/>
            <a:p>
              <a:pPr algn="ctr">
                <a:lnSpc>
                  <a:spcPts val="4320"/>
                </a:lnSpc>
              </a:pPr>
              <a:r>
                <a:rPr lang="en-US" sz="3600">
                  <a:solidFill>
                    <a:srgbClr val="FFFFFF"/>
                  </a:solidFill>
                  <a:latin typeface="Open Sans Bold"/>
                </a:rPr>
                <a:t>Ban </a:t>
              </a:r>
            </a:p>
            <a:p>
              <a:pPr algn="ctr">
                <a:lnSpc>
                  <a:spcPts val="4320"/>
                </a:lnSpc>
              </a:pPr>
              <a:r>
                <a:rPr lang="en-US" sz="3600">
                  <a:solidFill>
                    <a:srgbClr val="FFFFFF"/>
                  </a:solidFill>
                  <a:latin typeface="Open Sans Bold"/>
                </a:rPr>
                <a:t>quản trị</a:t>
              </a:r>
            </a:p>
            <a:p>
              <a:pPr algn="ctr">
                <a:lnSpc>
                  <a:spcPts val="4320"/>
                </a:lnSpc>
              </a:pPr>
              <a:r>
                <a:rPr lang="en-US" sz="3600">
                  <a:solidFill>
                    <a:srgbClr val="FFFFFF"/>
                  </a:solidFill>
                  <a:latin typeface="Open Sans Bold"/>
                </a:rPr>
                <a:t>(admin)</a:t>
              </a:r>
            </a:p>
          </p:txBody>
        </p:sp>
      </p:grpSp>
      <p:grpSp>
        <p:nvGrpSpPr>
          <p:cNvPr name="Group 10" id="10"/>
          <p:cNvGrpSpPr/>
          <p:nvPr/>
        </p:nvGrpSpPr>
        <p:grpSpPr>
          <a:xfrm rot="0">
            <a:off x="11936806" y="7298420"/>
            <a:ext cx="6351194" cy="3084803"/>
            <a:chOff x="0" y="0"/>
            <a:chExt cx="6176173" cy="2999795"/>
          </a:xfrm>
        </p:grpSpPr>
        <p:sp>
          <p:nvSpPr>
            <p:cNvPr name="Freeform 11" id="11"/>
            <p:cNvSpPr/>
            <p:nvPr/>
          </p:nvSpPr>
          <p:spPr>
            <a:xfrm flipH="false" flipV="false" rot="0">
              <a:off x="127" y="127"/>
              <a:ext cx="6176137" cy="2999613"/>
            </a:xfrm>
            <a:custGeom>
              <a:avLst/>
              <a:gdLst/>
              <a:ahLst/>
              <a:cxnLst/>
              <a:rect r="r" b="b" t="t" l="l"/>
              <a:pathLst>
                <a:path h="2999613" w="6176137">
                  <a:moveTo>
                    <a:pt x="5837174" y="0"/>
                  </a:moveTo>
                  <a:cubicBezTo>
                    <a:pt x="6047740" y="0"/>
                    <a:pt x="6176137" y="52197"/>
                    <a:pt x="6176137" y="52197"/>
                  </a:cubicBezTo>
                  <a:lnTo>
                    <a:pt x="6176137" y="2999613"/>
                  </a:lnTo>
                  <a:lnTo>
                    <a:pt x="0" y="2999613"/>
                  </a:lnTo>
                  <a:cubicBezTo>
                    <a:pt x="24892" y="1035685"/>
                    <a:pt x="3244215" y="2415413"/>
                    <a:pt x="4226179" y="1037336"/>
                  </a:cubicBezTo>
                  <a:cubicBezTo>
                    <a:pt x="4849749" y="159639"/>
                    <a:pt x="5469001" y="0"/>
                    <a:pt x="5837174" y="0"/>
                  </a:cubicBezTo>
                  <a:close/>
                </a:path>
              </a:pathLst>
            </a:custGeom>
            <a:solidFill>
              <a:srgbClr val="FBC1FC"/>
            </a:solidFill>
          </p:spPr>
        </p:sp>
      </p:grpSp>
      <p:grpSp>
        <p:nvGrpSpPr>
          <p:cNvPr name="Group 12" id="12"/>
          <p:cNvGrpSpPr/>
          <p:nvPr/>
        </p:nvGrpSpPr>
        <p:grpSpPr>
          <a:xfrm rot="0">
            <a:off x="4656001" y="2755447"/>
            <a:ext cx="948845" cy="94884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C1FC"/>
            </a:solidFill>
          </p:spPr>
        </p:sp>
        <p:sp>
          <p:nvSpPr>
            <p:cNvPr name="TextBox 14" id="14"/>
            <p:cNvSpPr txBox="true"/>
            <p:nvPr/>
          </p:nvSpPr>
          <p:spPr>
            <a:xfrm>
              <a:off x="76200" y="57150"/>
              <a:ext cx="660400" cy="679450"/>
            </a:xfrm>
            <a:prstGeom prst="rect">
              <a:avLst/>
            </a:prstGeom>
          </p:spPr>
          <p:txBody>
            <a:bodyPr anchor="ctr" rtlCol="false" tIns="50800" lIns="50800" bIns="50800" rIns="50800"/>
            <a:lstStyle/>
            <a:p>
              <a:pPr algn="ctr">
                <a:lnSpc>
                  <a:spcPts val="4079"/>
                </a:lnSpc>
              </a:pPr>
              <a:r>
                <a:rPr lang="en-US" sz="3399">
                  <a:solidFill>
                    <a:srgbClr val="000000"/>
                  </a:solidFill>
                  <a:latin typeface="Arimo Bold"/>
                </a:rPr>
                <a:t>1</a:t>
              </a:r>
            </a:p>
          </p:txBody>
        </p:sp>
      </p:grpSp>
      <p:grpSp>
        <p:nvGrpSpPr>
          <p:cNvPr name="Group 15" id="15"/>
          <p:cNvGrpSpPr/>
          <p:nvPr/>
        </p:nvGrpSpPr>
        <p:grpSpPr>
          <a:xfrm rot="0">
            <a:off x="6236423" y="4077313"/>
            <a:ext cx="948845" cy="948845"/>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C1FC"/>
            </a:solidFill>
          </p:spPr>
        </p:sp>
        <p:sp>
          <p:nvSpPr>
            <p:cNvPr name="TextBox 17" id="17"/>
            <p:cNvSpPr txBox="true"/>
            <p:nvPr/>
          </p:nvSpPr>
          <p:spPr>
            <a:xfrm>
              <a:off x="76200" y="57150"/>
              <a:ext cx="660400" cy="679450"/>
            </a:xfrm>
            <a:prstGeom prst="rect">
              <a:avLst/>
            </a:prstGeom>
          </p:spPr>
          <p:txBody>
            <a:bodyPr anchor="ctr" rtlCol="false" tIns="50800" lIns="50800" bIns="50800" rIns="50800"/>
            <a:lstStyle/>
            <a:p>
              <a:pPr algn="ctr">
                <a:lnSpc>
                  <a:spcPts val="4079"/>
                </a:lnSpc>
              </a:pPr>
              <a:r>
                <a:rPr lang="en-US" sz="3399">
                  <a:solidFill>
                    <a:srgbClr val="000000"/>
                  </a:solidFill>
                  <a:latin typeface="Arimo Bold"/>
                </a:rPr>
                <a:t>2</a:t>
              </a:r>
            </a:p>
          </p:txBody>
        </p:sp>
      </p:grpSp>
      <p:grpSp>
        <p:nvGrpSpPr>
          <p:cNvPr name="Group 18" id="18"/>
          <p:cNvGrpSpPr/>
          <p:nvPr/>
        </p:nvGrpSpPr>
        <p:grpSpPr>
          <a:xfrm rot="0">
            <a:off x="6706614" y="5369292"/>
            <a:ext cx="948845" cy="948845"/>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C1FC"/>
            </a:solidFill>
          </p:spPr>
        </p:sp>
        <p:sp>
          <p:nvSpPr>
            <p:cNvPr name="TextBox 20" id="20"/>
            <p:cNvSpPr txBox="true"/>
            <p:nvPr/>
          </p:nvSpPr>
          <p:spPr>
            <a:xfrm>
              <a:off x="76200" y="57150"/>
              <a:ext cx="660400" cy="679450"/>
            </a:xfrm>
            <a:prstGeom prst="rect">
              <a:avLst/>
            </a:prstGeom>
          </p:spPr>
          <p:txBody>
            <a:bodyPr anchor="ctr" rtlCol="false" tIns="50800" lIns="50800" bIns="50800" rIns="50800"/>
            <a:lstStyle/>
            <a:p>
              <a:pPr algn="ctr">
                <a:lnSpc>
                  <a:spcPts val="4079"/>
                </a:lnSpc>
              </a:pPr>
              <a:r>
                <a:rPr lang="en-US" sz="3399">
                  <a:solidFill>
                    <a:srgbClr val="000000"/>
                  </a:solidFill>
                  <a:latin typeface="Arimo Bold"/>
                </a:rPr>
                <a:t>3</a:t>
              </a:r>
            </a:p>
          </p:txBody>
        </p:sp>
      </p:grpSp>
      <p:grpSp>
        <p:nvGrpSpPr>
          <p:cNvPr name="Group 21" id="21"/>
          <p:cNvGrpSpPr/>
          <p:nvPr/>
        </p:nvGrpSpPr>
        <p:grpSpPr>
          <a:xfrm rot="0">
            <a:off x="6298955" y="6688932"/>
            <a:ext cx="948845" cy="948845"/>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C1FC"/>
            </a:solidFill>
          </p:spPr>
        </p:sp>
        <p:sp>
          <p:nvSpPr>
            <p:cNvPr name="TextBox 23" id="23"/>
            <p:cNvSpPr txBox="true"/>
            <p:nvPr/>
          </p:nvSpPr>
          <p:spPr>
            <a:xfrm>
              <a:off x="76200" y="57150"/>
              <a:ext cx="660400" cy="679450"/>
            </a:xfrm>
            <a:prstGeom prst="rect">
              <a:avLst/>
            </a:prstGeom>
          </p:spPr>
          <p:txBody>
            <a:bodyPr anchor="ctr" rtlCol="false" tIns="50800" lIns="50800" bIns="50800" rIns="50800"/>
            <a:lstStyle/>
            <a:p>
              <a:pPr algn="ctr">
                <a:lnSpc>
                  <a:spcPts val="4079"/>
                </a:lnSpc>
              </a:pPr>
              <a:r>
                <a:rPr lang="en-US" sz="3399">
                  <a:solidFill>
                    <a:srgbClr val="000000"/>
                  </a:solidFill>
                  <a:latin typeface="Arimo Bold"/>
                </a:rPr>
                <a:t>4</a:t>
              </a:r>
            </a:p>
          </p:txBody>
        </p:sp>
      </p:grpSp>
      <p:grpSp>
        <p:nvGrpSpPr>
          <p:cNvPr name="Group 24" id="24"/>
          <p:cNvGrpSpPr/>
          <p:nvPr/>
        </p:nvGrpSpPr>
        <p:grpSpPr>
          <a:xfrm rot="0">
            <a:off x="4600377" y="8083862"/>
            <a:ext cx="948845" cy="948845"/>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C1FC"/>
            </a:solidFill>
          </p:spPr>
        </p:sp>
        <p:sp>
          <p:nvSpPr>
            <p:cNvPr name="TextBox 26" id="26"/>
            <p:cNvSpPr txBox="true"/>
            <p:nvPr/>
          </p:nvSpPr>
          <p:spPr>
            <a:xfrm>
              <a:off x="76200" y="57150"/>
              <a:ext cx="660400" cy="679450"/>
            </a:xfrm>
            <a:prstGeom prst="rect">
              <a:avLst/>
            </a:prstGeom>
          </p:spPr>
          <p:txBody>
            <a:bodyPr anchor="ctr" rtlCol="false" tIns="50800" lIns="50800" bIns="50800" rIns="50800"/>
            <a:lstStyle/>
            <a:p>
              <a:pPr algn="ctr">
                <a:lnSpc>
                  <a:spcPts val="4079"/>
                </a:lnSpc>
              </a:pPr>
              <a:r>
                <a:rPr lang="en-US" sz="3399">
                  <a:solidFill>
                    <a:srgbClr val="000000"/>
                  </a:solidFill>
                  <a:latin typeface="Arimo Bold"/>
                </a:rPr>
                <a:t>6</a:t>
              </a:r>
            </a:p>
          </p:txBody>
        </p:sp>
      </p:grpSp>
      <p:grpSp>
        <p:nvGrpSpPr>
          <p:cNvPr name="Group 27" id="27"/>
          <p:cNvGrpSpPr/>
          <p:nvPr/>
        </p:nvGrpSpPr>
        <p:grpSpPr>
          <a:xfrm rot="0">
            <a:off x="9705879" y="2822967"/>
            <a:ext cx="5837854" cy="873579"/>
            <a:chOff x="0" y="0"/>
            <a:chExt cx="1537542" cy="230078"/>
          </a:xfrm>
        </p:grpSpPr>
        <p:sp>
          <p:nvSpPr>
            <p:cNvPr name="Freeform 28" id="28"/>
            <p:cNvSpPr/>
            <p:nvPr/>
          </p:nvSpPr>
          <p:spPr>
            <a:xfrm flipH="false" flipV="false" rot="0">
              <a:off x="0" y="0"/>
              <a:ext cx="1537542" cy="230078"/>
            </a:xfrm>
            <a:custGeom>
              <a:avLst/>
              <a:gdLst/>
              <a:ahLst/>
              <a:cxnLst/>
              <a:rect r="r" b="b" t="t" l="l"/>
              <a:pathLst>
                <a:path h="230078" w="1537542">
                  <a:moveTo>
                    <a:pt x="67634" y="0"/>
                  </a:moveTo>
                  <a:lnTo>
                    <a:pt x="1469908" y="0"/>
                  </a:lnTo>
                  <a:cubicBezTo>
                    <a:pt x="1507261" y="0"/>
                    <a:pt x="1537542" y="30281"/>
                    <a:pt x="1537542" y="67634"/>
                  </a:cubicBezTo>
                  <a:lnTo>
                    <a:pt x="1537542" y="162444"/>
                  </a:lnTo>
                  <a:cubicBezTo>
                    <a:pt x="1537542" y="199798"/>
                    <a:pt x="1507261" y="230078"/>
                    <a:pt x="1469908" y="230078"/>
                  </a:cubicBezTo>
                  <a:lnTo>
                    <a:pt x="67634" y="230078"/>
                  </a:lnTo>
                  <a:cubicBezTo>
                    <a:pt x="30281" y="230078"/>
                    <a:pt x="0" y="199798"/>
                    <a:pt x="0" y="162444"/>
                  </a:cubicBezTo>
                  <a:lnTo>
                    <a:pt x="0" y="67634"/>
                  </a:lnTo>
                  <a:cubicBezTo>
                    <a:pt x="0" y="30281"/>
                    <a:pt x="30281" y="0"/>
                    <a:pt x="67634" y="0"/>
                  </a:cubicBezTo>
                  <a:close/>
                </a:path>
              </a:pathLst>
            </a:custGeom>
            <a:solidFill>
              <a:srgbClr val="E3D8F4"/>
            </a:solidFill>
          </p:spPr>
        </p:sp>
        <p:sp>
          <p:nvSpPr>
            <p:cNvPr name="TextBox 29" id="29"/>
            <p:cNvSpPr txBox="true"/>
            <p:nvPr/>
          </p:nvSpPr>
          <p:spPr>
            <a:xfrm>
              <a:off x="0" y="-19050"/>
              <a:ext cx="1537542" cy="249128"/>
            </a:xfrm>
            <a:prstGeom prst="rect">
              <a:avLst/>
            </a:prstGeom>
          </p:spPr>
          <p:txBody>
            <a:bodyPr anchor="ctr" rtlCol="false" tIns="50800" lIns="50800" bIns="50800" rIns="50800"/>
            <a:lstStyle/>
            <a:p>
              <a:pPr>
                <a:lnSpc>
                  <a:spcPts val="3600"/>
                </a:lnSpc>
              </a:pPr>
              <a:r>
                <a:rPr lang="en-US" sz="3000">
                  <a:solidFill>
                    <a:srgbClr val="000000"/>
                  </a:solidFill>
                  <a:latin typeface="Arimo"/>
                </a:rPr>
                <a:t>    Quản lí số lượng sách</a:t>
              </a:r>
            </a:p>
          </p:txBody>
        </p:sp>
      </p:grpSp>
      <p:grpSp>
        <p:nvGrpSpPr>
          <p:cNvPr name="Group 30" id="30"/>
          <p:cNvGrpSpPr/>
          <p:nvPr/>
        </p:nvGrpSpPr>
        <p:grpSpPr>
          <a:xfrm rot="0">
            <a:off x="9705879" y="4114245"/>
            <a:ext cx="5837854" cy="873579"/>
            <a:chOff x="0" y="0"/>
            <a:chExt cx="1537542" cy="230078"/>
          </a:xfrm>
        </p:grpSpPr>
        <p:sp>
          <p:nvSpPr>
            <p:cNvPr name="Freeform 31" id="31"/>
            <p:cNvSpPr/>
            <p:nvPr/>
          </p:nvSpPr>
          <p:spPr>
            <a:xfrm flipH="false" flipV="false" rot="0">
              <a:off x="0" y="0"/>
              <a:ext cx="1537542" cy="230078"/>
            </a:xfrm>
            <a:custGeom>
              <a:avLst/>
              <a:gdLst/>
              <a:ahLst/>
              <a:cxnLst/>
              <a:rect r="r" b="b" t="t" l="l"/>
              <a:pathLst>
                <a:path h="230078" w="1537542">
                  <a:moveTo>
                    <a:pt x="67634" y="0"/>
                  </a:moveTo>
                  <a:lnTo>
                    <a:pt x="1469908" y="0"/>
                  </a:lnTo>
                  <a:cubicBezTo>
                    <a:pt x="1507261" y="0"/>
                    <a:pt x="1537542" y="30281"/>
                    <a:pt x="1537542" y="67634"/>
                  </a:cubicBezTo>
                  <a:lnTo>
                    <a:pt x="1537542" y="162444"/>
                  </a:lnTo>
                  <a:cubicBezTo>
                    <a:pt x="1537542" y="199798"/>
                    <a:pt x="1507261" y="230078"/>
                    <a:pt x="1469908" y="230078"/>
                  </a:cubicBezTo>
                  <a:lnTo>
                    <a:pt x="67634" y="230078"/>
                  </a:lnTo>
                  <a:cubicBezTo>
                    <a:pt x="30281" y="230078"/>
                    <a:pt x="0" y="199798"/>
                    <a:pt x="0" y="162444"/>
                  </a:cubicBezTo>
                  <a:lnTo>
                    <a:pt x="0" y="67634"/>
                  </a:lnTo>
                  <a:cubicBezTo>
                    <a:pt x="0" y="30281"/>
                    <a:pt x="30281" y="0"/>
                    <a:pt x="67634" y="0"/>
                  </a:cubicBezTo>
                  <a:close/>
                </a:path>
              </a:pathLst>
            </a:custGeom>
            <a:solidFill>
              <a:srgbClr val="E3D8F4"/>
            </a:solidFill>
          </p:spPr>
        </p:sp>
        <p:sp>
          <p:nvSpPr>
            <p:cNvPr name="TextBox 32" id="32"/>
            <p:cNvSpPr txBox="true"/>
            <p:nvPr/>
          </p:nvSpPr>
          <p:spPr>
            <a:xfrm>
              <a:off x="0" y="-9525"/>
              <a:ext cx="1537542" cy="239603"/>
            </a:xfrm>
            <a:prstGeom prst="rect">
              <a:avLst/>
            </a:prstGeom>
          </p:spPr>
          <p:txBody>
            <a:bodyPr anchor="ctr" rtlCol="false" tIns="50800" lIns="50800" bIns="50800" rIns="50800"/>
            <a:lstStyle/>
            <a:p>
              <a:pPr>
                <a:lnSpc>
                  <a:spcPts val="3599"/>
                </a:lnSpc>
              </a:pPr>
              <a:r>
                <a:rPr lang="en-US" sz="2999">
                  <a:solidFill>
                    <a:srgbClr val="000000"/>
                  </a:solidFill>
                  <a:latin typeface="Arimo"/>
                </a:rPr>
                <a:t>    Quản lí độc giả</a:t>
              </a:r>
            </a:p>
          </p:txBody>
        </p:sp>
      </p:grpSp>
      <p:grpSp>
        <p:nvGrpSpPr>
          <p:cNvPr name="Group 33" id="33"/>
          <p:cNvGrpSpPr/>
          <p:nvPr/>
        </p:nvGrpSpPr>
        <p:grpSpPr>
          <a:xfrm rot="0">
            <a:off x="9705879" y="5406925"/>
            <a:ext cx="5837854" cy="873579"/>
            <a:chOff x="0" y="0"/>
            <a:chExt cx="1537542" cy="230078"/>
          </a:xfrm>
        </p:grpSpPr>
        <p:sp>
          <p:nvSpPr>
            <p:cNvPr name="Freeform 34" id="34"/>
            <p:cNvSpPr/>
            <p:nvPr/>
          </p:nvSpPr>
          <p:spPr>
            <a:xfrm flipH="false" flipV="false" rot="0">
              <a:off x="0" y="0"/>
              <a:ext cx="1537542" cy="230078"/>
            </a:xfrm>
            <a:custGeom>
              <a:avLst/>
              <a:gdLst/>
              <a:ahLst/>
              <a:cxnLst/>
              <a:rect r="r" b="b" t="t" l="l"/>
              <a:pathLst>
                <a:path h="230078" w="1537542">
                  <a:moveTo>
                    <a:pt x="67634" y="0"/>
                  </a:moveTo>
                  <a:lnTo>
                    <a:pt x="1469908" y="0"/>
                  </a:lnTo>
                  <a:cubicBezTo>
                    <a:pt x="1507261" y="0"/>
                    <a:pt x="1537542" y="30281"/>
                    <a:pt x="1537542" y="67634"/>
                  </a:cubicBezTo>
                  <a:lnTo>
                    <a:pt x="1537542" y="162444"/>
                  </a:lnTo>
                  <a:cubicBezTo>
                    <a:pt x="1537542" y="199798"/>
                    <a:pt x="1507261" y="230078"/>
                    <a:pt x="1469908" y="230078"/>
                  </a:cubicBezTo>
                  <a:lnTo>
                    <a:pt x="67634" y="230078"/>
                  </a:lnTo>
                  <a:cubicBezTo>
                    <a:pt x="30281" y="230078"/>
                    <a:pt x="0" y="199798"/>
                    <a:pt x="0" y="162444"/>
                  </a:cubicBezTo>
                  <a:lnTo>
                    <a:pt x="0" y="67634"/>
                  </a:lnTo>
                  <a:cubicBezTo>
                    <a:pt x="0" y="30281"/>
                    <a:pt x="30281" y="0"/>
                    <a:pt x="67634" y="0"/>
                  </a:cubicBezTo>
                  <a:close/>
                </a:path>
              </a:pathLst>
            </a:custGeom>
            <a:solidFill>
              <a:srgbClr val="E3D8F4"/>
            </a:solidFill>
          </p:spPr>
        </p:sp>
        <p:sp>
          <p:nvSpPr>
            <p:cNvPr name="TextBox 35" id="35"/>
            <p:cNvSpPr txBox="true"/>
            <p:nvPr/>
          </p:nvSpPr>
          <p:spPr>
            <a:xfrm>
              <a:off x="0" y="-9525"/>
              <a:ext cx="1537542" cy="239603"/>
            </a:xfrm>
            <a:prstGeom prst="rect">
              <a:avLst/>
            </a:prstGeom>
          </p:spPr>
          <p:txBody>
            <a:bodyPr anchor="ctr" rtlCol="false" tIns="50800" lIns="50800" bIns="50800" rIns="50800"/>
            <a:lstStyle/>
            <a:p>
              <a:pPr>
                <a:lnSpc>
                  <a:spcPts val="3599"/>
                </a:lnSpc>
              </a:pPr>
              <a:r>
                <a:rPr lang="en-US" sz="2999">
                  <a:solidFill>
                    <a:srgbClr val="000000"/>
                  </a:solidFill>
                  <a:latin typeface="Arimo"/>
                </a:rPr>
                <a:t>    Quản lí phiếu mượn, trả, phạt</a:t>
              </a:r>
            </a:p>
          </p:txBody>
        </p:sp>
      </p:grpSp>
      <p:grpSp>
        <p:nvGrpSpPr>
          <p:cNvPr name="Group 36" id="36"/>
          <p:cNvGrpSpPr/>
          <p:nvPr/>
        </p:nvGrpSpPr>
        <p:grpSpPr>
          <a:xfrm rot="0">
            <a:off x="9705879" y="6726565"/>
            <a:ext cx="5837854" cy="873579"/>
            <a:chOff x="0" y="0"/>
            <a:chExt cx="1537542" cy="230078"/>
          </a:xfrm>
        </p:grpSpPr>
        <p:sp>
          <p:nvSpPr>
            <p:cNvPr name="Freeform 37" id="37"/>
            <p:cNvSpPr/>
            <p:nvPr/>
          </p:nvSpPr>
          <p:spPr>
            <a:xfrm flipH="false" flipV="false" rot="0">
              <a:off x="0" y="0"/>
              <a:ext cx="1537542" cy="230078"/>
            </a:xfrm>
            <a:custGeom>
              <a:avLst/>
              <a:gdLst/>
              <a:ahLst/>
              <a:cxnLst/>
              <a:rect r="r" b="b" t="t" l="l"/>
              <a:pathLst>
                <a:path h="230078" w="1537542">
                  <a:moveTo>
                    <a:pt x="67634" y="0"/>
                  </a:moveTo>
                  <a:lnTo>
                    <a:pt x="1469908" y="0"/>
                  </a:lnTo>
                  <a:cubicBezTo>
                    <a:pt x="1507261" y="0"/>
                    <a:pt x="1537542" y="30281"/>
                    <a:pt x="1537542" y="67634"/>
                  </a:cubicBezTo>
                  <a:lnTo>
                    <a:pt x="1537542" y="162444"/>
                  </a:lnTo>
                  <a:cubicBezTo>
                    <a:pt x="1537542" y="199798"/>
                    <a:pt x="1507261" y="230078"/>
                    <a:pt x="1469908" y="230078"/>
                  </a:cubicBezTo>
                  <a:lnTo>
                    <a:pt x="67634" y="230078"/>
                  </a:lnTo>
                  <a:cubicBezTo>
                    <a:pt x="30281" y="230078"/>
                    <a:pt x="0" y="199798"/>
                    <a:pt x="0" y="162444"/>
                  </a:cubicBezTo>
                  <a:lnTo>
                    <a:pt x="0" y="67634"/>
                  </a:lnTo>
                  <a:cubicBezTo>
                    <a:pt x="0" y="30281"/>
                    <a:pt x="30281" y="0"/>
                    <a:pt x="67634" y="0"/>
                  </a:cubicBezTo>
                  <a:close/>
                </a:path>
              </a:pathLst>
            </a:custGeom>
            <a:solidFill>
              <a:srgbClr val="E3D8F4"/>
            </a:solidFill>
          </p:spPr>
        </p:sp>
        <p:sp>
          <p:nvSpPr>
            <p:cNvPr name="TextBox 38" id="38"/>
            <p:cNvSpPr txBox="true"/>
            <p:nvPr/>
          </p:nvSpPr>
          <p:spPr>
            <a:xfrm>
              <a:off x="0" y="-19050"/>
              <a:ext cx="1537542" cy="249128"/>
            </a:xfrm>
            <a:prstGeom prst="rect">
              <a:avLst/>
            </a:prstGeom>
          </p:spPr>
          <p:txBody>
            <a:bodyPr anchor="ctr" rtlCol="false" tIns="50800" lIns="50800" bIns="50800" rIns="50800"/>
            <a:lstStyle/>
            <a:p>
              <a:pPr>
                <a:lnSpc>
                  <a:spcPts val="3600"/>
                </a:lnSpc>
              </a:pPr>
              <a:r>
                <a:rPr lang="en-US" sz="3000">
                  <a:solidFill>
                    <a:srgbClr val="000000"/>
                  </a:solidFill>
                  <a:latin typeface="Arimo"/>
                </a:rPr>
                <a:t>    Quản lí người dùng</a:t>
              </a:r>
            </a:p>
          </p:txBody>
        </p:sp>
      </p:grpSp>
      <p:sp>
        <p:nvSpPr>
          <p:cNvPr name="AutoShape 39" id="39"/>
          <p:cNvSpPr/>
          <p:nvPr/>
        </p:nvSpPr>
        <p:spPr>
          <a:xfrm>
            <a:off x="4353350" y="7125874"/>
            <a:ext cx="507995" cy="1008605"/>
          </a:xfrm>
          <a:prstGeom prst="line">
            <a:avLst/>
          </a:prstGeom>
          <a:ln cap="flat" w="57150">
            <a:solidFill>
              <a:srgbClr val="D9C1FC"/>
            </a:solidFill>
            <a:prstDash val="solid"/>
            <a:headEnd type="none" len="sm" w="sm"/>
            <a:tailEnd type="none" len="sm" w="sm"/>
          </a:ln>
        </p:spPr>
      </p:sp>
      <p:sp>
        <p:nvSpPr>
          <p:cNvPr name="AutoShape 40" id="40"/>
          <p:cNvSpPr/>
          <p:nvPr/>
        </p:nvSpPr>
        <p:spPr>
          <a:xfrm>
            <a:off x="5018091" y="6416904"/>
            <a:ext cx="1318589" cy="560741"/>
          </a:xfrm>
          <a:prstGeom prst="line">
            <a:avLst/>
          </a:prstGeom>
          <a:ln cap="flat" w="57150">
            <a:solidFill>
              <a:srgbClr val="D9C1FC"/>
            </a:solidFill>
            <a:prstDash val="solid"/>
            <a:headEnd type="none" len="sm" w="sm"/>
            <a:tailEnd type="none" len="sm" w="sm"/>
          </a:ln>
        </p:spPr>
      </p:sp>
      <p:sp>
        <p:nvSpPr>
          <p:cNvPr name="AutoShape 41" id="41"/>
          <p:cNvSpPr/>
          <p:nvPr/>
        </p:nvSpPr>
        <p:spPr>
          <a:xfrm flipV="true">
            <a:off x="5130400" y="5846483"/>
            <a:ext cx="1576222" cy="9199"/>
          </a:xfrm>
          <a:prstGeom prst="line">
            <a:avLst/>
          </a:prstGeom>
          <a:ln cap="flat" w="57150">
            <a:solidFill>
              <a:srgbClr val="D9C1FC"/>
            </a:solidFill>
            <a:prstDash val="solid"/>
            <a:headEnd type="none" len="sm" w="sm"/>
            <a:tailEnd type="none" len="sm" w="sm"/>
          </a:ln>
        </p:spPr>
      </p:sp>
      <p:sp>
        <p:nvSpPr>
          <p:cNvPr name="AutoShape 42" id="42"/>
          <p:cNvSpPr/>
          <p:nvPr/>
        </p:nvSpPr>
        <p:spPr>
          <a:xfrm flipV="true">
            <a:off x="5011877" y="4742272"/>
            <a:ext cx="1264358" cy="554303"/>
          </a:xfrm>
          <a:prstGeom prst="line">
            <a:avLst/>
          </a:prstGeom>
          <a:ln cap="flat" w="57150">
            <a:solidFill>
              <a:srgbClr val="D9C1FC"/>
            </a:solidFill>
            <a:prstDash val="solid"/>
            <a:headEnd type="none" len="sm" w="sm"/>
            <a:tailEnd type="none" len="sm" w="sm"/>
          </a:ln>
        </p:spPr>
      </p:sp>
      <p:sp>
        <p:nvSpPr>
          <p:cNvPr name="AutoShape 43" id="43"/>
          <p:cNvSpPr/>
          <p:nvPr/>
        </p:nvSpPr>
        <p:spPr>
          <a:xfrm flipV="true">
            <a:off x="4385553" y="3648042"/>
            <a:ext cx="520601" cy="970711"/>
          </a:xfrm>
          <a:prstGeom prst="line">
            <a:avLst/>
          </a:prstGeom>
          <a:ln cap="flat" w="57150">
            <a:solidFill>
              <a:srgbClr val="D9C1FC"/>
            </a:solidFill>
            <a:prstDash val="solid"/>
            <a:headEnd type="none" len="sm" w="sm"/>
            <a:tailEnd type="none" len="sm" w="sm"/>
          </a:ln>
        </p:spPr>
      </p:sp>
      <p:grpSp>
        <p:nvGrpSpPr>
          <p:cNvPr name="Group 44" id="44"/>
          <p:cNvGrpSpPr/>
          <p:nvPr/>
        </p:nvGrpSpPr>
        <p:grpSpPr>
          <a:xfrm rot="0">
            <a:off x="9705754" y="8159128"/>
            <a:ext cx="5837854" cy="873579"/>
            <a:chOff x="0" y="0"/>
            <a:chExt cx="1537542" cy="230078"/>
          </a:xfrm>
        </p:grpSpPr>
        <p:sp>
          <p:nvSpPr>
            <p:cNvPr name="Freeform 45" id="45"/>
            <p:cNvSpPr/>
            <p:nvPr/>
          </p:nvSpPr>
          <p:spPr>
            <a:xfrm flipH="false" flipV="false" rot="0">
              <a:off x="0" y="0"/>
              <a:ext cx="1537542" cy="230078"/>
            </a:xfrm>
            <a:custGeom>
              <a:avLst/>
              <a:gdLst/>
              <a:ahLst/>
              <a:cxnLst/>
              <a:rect r="r" b="b" t="t" l="l"/>
              <a:pathLst>
                <a:path h="230078" w="1537542">
                  <a:moveTo>
                    <a:pt x="67634" y="0"/>
                  </a:moveTo>
                  <a:lnTo>
                    <a:pt x="1469908" y="0"/>
                  </a:lnTo>
                  <a:cubicBezTo>
                    <a:pt x="1507261" y="0"/>
                    <a:pt x="1537542" y="30281"/>
                    <a:pt x="1537542" y="67634"/>
                  </a:cubicBezTo>
                  <a:lnTo>
                    <a:pt x="1537542" y="162444"/>
                  </a:lnTo>
                  <a:cubicBezTo>
                    <a:pt x="1537542" y="199798"/>
                    <a:pt x="1507261" y="230078"/>
                    <a:pt x="1469908" y="230078"/>
                  </a:cubicBezTo>
                  <a:lnTo>
                    <a:pt x="67634" y="230078"/>
                  </a:lnTo>
                  <a:cubicBezTo>
                    <a:pt x="30281" y="230078"/>
                    <a:pt x="0" y="199798"/>
                    <a:pt x="0" y="162444"/>
                  </a:cubicBezTo>
                  <a:lnTo>
                    <a:pt x="0" y="67634"/>
                  </a:lnTo>
                  <a:cubicBezTo>
                    <a:pt x="0" y="30281"/>
                    <a:pt x="30281" y="0"/>
                    <a:pt x="67634" y="0"/>
                  </a:cubicBezTo>
                  <a:close/>
                </a:path>
              </a:pathLst>
            </a:custGeom>
            <a:solidFill>
              <a:srgbClr val="E3D8F4"/>
            </a:solidFill>
          </p:spPr>
        </p:sp>
        <p:sp>
          <p:nvSpPr>
            <p:cNvPr name="TextBox 46" id="46"/>
            <p:cNvSpPr txBox="true"/>
            <p:nvPr/>
          </p:nvSpPr>
          <p:spPr>
            <a:xfrm>
              <a:off x="0" y="-9525"/>
              <a:ext cx="1537542" cy="239603"/>
            </a:xfrm>
            <a:prstGeom prst="rect">
              <a:avLst/>
            </a:prstGeom>
          </p:spPr>
          <p:txBody>
            <a:bodyPr anchor="ctr" rtlCol="false" tIns="50800" lIns="50800" bIns="50800" rIns="50800"/>
            <a:lstStyle/>
            <a:p>
              <a:pPr>
                <a:lnSpc>
                  <a:spcPts val="3599"/>
                </a:lnSpc>
              </a:pPr>
              <a:r>
                <a:rPr lang="en-US" sz="2999">
                  <a:solidFill>
                    <a:srgbClr val="000000"/>
                  </a:solidFill>
                  <a:latin typeface="Arimo"/>
                </a:rPr>
                <a:t>    Thay đổi mật khẩu</a:t>
              </a:r>
            </a:p>
          </p:txBody>
        </p:sp>
      </p:grpSp>
      <p:sp>
        <p:nvSpPr>
          <p:cNvPr name="AutoShape 47" id="47"/>
          <p:cNvSpPr/>
          <p:nvPr/>
        </p:nvSpPr>
        <p:spPr>
          <a:xfrm flipH="true" flipV="true">
            <a:off x="5549207" y="8562140"/>
            <a:ext cx="4156547" cy="33778"/>
          </a:xfrm>
          <a:prstGeom prst="line">
            <a:avLst/>
          </a:prstGeom>
          <a:ln cap="flat" w="57150">
            <a:solidFill>
              <a:srgbClr val="D9C1FC"/>
            </a:solidFill>
            <a:prstDash val="solid"/>
            <a:headEnd type="none" len="sm" w="sm"/>
            <a:tailEnd type="none" len="sm" w="sm"/>
          </a:ln>
        </p:spPr>
      </p:sp>
      <p:sp>
        <p:nvSpPr>
          <p:cNvPr name="AutoShape 48" id="48"/>
          <p:cNvSpPr/>
          <p:nvPr/>
        </p:nvSpPr>
        <p:spPr>
          <a:xfrm flipH="true">
            <a:off x="7247800" y="7163355"/>
            <a:ext cx="2458079" cy="0"/>
          </a:xfrm>
          <a:prstGeom prst="line">
            <a:avLst/>
          </a:prstGeom>
          <a:ln cap="flat" w="57150">
            <a:solidFill>
              <a:srgbClr val="D9C1FC"/>
            </a:solidFill>
            <a:prstDash val="solid"/>
            <a:headEnd type="none" len="sm" w="sm"/>
            <a:tailEnd type="none" len="sm" w="sm"/>
          </a:ln>
        </p:spPr>
      </p:sp>
      <p:sp>
        <p:nvSpPr>
          <p:cNvPr name="AutoShape 49" id="49"/>
          <p:cNvSpPr/>
          <p:nvPr/>
        </p:nvSpPr>
        <p:spPr>
          <a:xfrm flipH="true">
            <a:off x="7655459" y="5843714"/>
            <a:ext cx="2050420" cy="0"/>
          </a:xfrm>
          <a:prstGeom prst="line">
            <a:avLst/>
          </a:prstGeom>
          <a:ln cap="flat" w="57150">
            <a:solidFill>
              <a:srgbClr val="D9C1FC"/>
            </a:solidFill>
            <a:prstDash val="solid"/>
            <a:headEnd type="none" len="sm" w="sm"/>
            <a:tailEnd type="none" len="sm" w="sm"/>
          </a:ln>
        </p:spPr>
      </p:sp>
      <p:sp>
        <p:nvSpPr>
          <p:cNvPr name="AutoShape 50" id="50"/>
          <p:cNvSpPr/>
          <p:nvPr/>
        </p:nvSpPr>
        <p:spPr>
          <a:xfrm flipH="true">
            <a:off x="7185268" y="4551035"/>
            <a:ext cx="2520611" cy="589"/>
          </a:xfrm>
          <a:prstGeom prst="line">
            <a:avLst/>
          </a:prstGeom>
          <a:ln cap="flat" w="57150">
            <a:solidFill>
              <a:srgbClr val="D9C1FC"/>
            </a:solidFill>
            <a:prstDash val="solid"/>
            <a:headEnd type="none" len="sm" w="sm"/>
            <a:tailEnd type="none" len="sm" w="sm"/>
          </a:ln>
        </p:spPr>
      </p:sp>
      <p:sp>
        <p:nvSpPr>
          <p:cNvPr name="AutoShape 51" id="51"/>
          <p:cNvSpPr/>
          <p:nvPr/>
        </p:nvSpPr>
        <p:spPr>
          <a:xfrm flipH="true" flipV="true">
            <a:off x="5604836" y="3232969"/>
            <a:ext cx="4101043" cy="26788"/>
          </a:xfrm>
          <a:prstGeom prst="line">
            <a:avLst/>
          </a:prstGeom>
          <a:ln cap="flat" w="57150">
            <a:solidFill>
              <a:srgbClr val="D9C1FC"/>
            </a:solidFill>
            <a:prstDash val="solid"/>
            <a:headEnd type="none" len="sm" w="sm"/>
            <a:tailEnd type="none" len="sm" w="sm"/>
          </a:ln>
        </p:spPr>
      </p:sp>
      <p:sp>
        <p:nvSpPr>
          <p:cNvPr name="TextBox 52" id="52"/>
          <p:cNvSpPr txBox="true"/>
          <p:nvPr/>
        </p:nvSpPr>
        <p:spPr>
          <a:xfrm rot="0">
            <a:off x="1466999" y="1326697"/>
            <a:ext cx="15354001" cy="914400"/>
          </a:xfrm>
          <a:prstGeom prst="rect">
            <a:avLst/>
          </a:prstGeom>
        </p:spPr>
        <p:txBody>
          <a:bodyPr anchor="t" rtlCol="false" tIns="0" lIns="0" bIns="0" rIns="0">
            <a:spAutoFit/>
          </a:bodyPr>
          <a:lstStyle/>
          <a:p>
            <a:pPr algn="l">
              <a:lnSpc>
                <a:spcPts val="7200"/>
              </a:lnSpc>
            </a:pPr>
            <a:r>
              <a:rPr lang="en-US" sz="6000">
                <a:solidFill>
                  <a:srgbClr val="000000"/>
                </a:solidFill>
                <a:latin typeface="Montserrat Bold"/>
              </a:rPr>
              <a:t>Biểu đồ quản lí hệ thống và thông tin</a:t>
            </a:r>
          </a:p>
        </p:txBody>
      </p:sp>
      <p:sp>
        <p:nvSpPr>
          <p:cNvPr name="Freeform 53" id="53"/>
          <p:cNvSpPr/>
          <p:nvPr/>
        </p:nvSpPr>
        <p:spPr>
          <a:xfrm flipH="false" flipV="false" rot="0">
            <a:off x="14941455" y="7600144"/>
            <a:ext cx="4172167" cy="4114800"/>
          </a:xfrm>
          <a:custGeom>
            <a:avLst/>
            <a:gdLst/>
            <a:ahLst/>
            <a:cxnLst/>
            <a:rect r="r" b="b" t="t" l="l"/>
            <a:pathLst>
              <a:path h="4114800" w="4172167">
                <a:moveTo>
                  <a:pt x="0" y="0"/>
                </a:moveTo>
                <a:lnTo>
                  <a:pt x="4172168" y="0"/>
                </a:lnTo>
                <a:lnTo>
                  <a:pt x="4172168"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54" id="54"/>
          <p:cNvGrpSpPr/>
          <p:nvPr/>
        </p:nvGrpSpPr>
        <p:grpSpPr>
          <a:xfrm rot="0">
            <a:off x="-403437" y="8229812"/>
            <a:ext cx="3978792" cy="2546094"/>
            <a:chOff x="0" y="0"/>
            <a:chExt cx="3316133" cy="2122048"/>
          </a:xfrm>
        </p:grpSpPr>
        <p:sp>
          <p:nvSpPr>
            <p:cNvPr name="Freeform 55" id="55"/>
            <p:cNvSpPr/>
            <p:nvPr/>
          </p:nvSpPr>
          <p:spPr>
            <a:xfrm flipH="false" flipV="false" rot="0">
              <a:off x="0" y="0"/>
              <a:ext cx="3316097" cy="2122043"/>
            </a:xfrm>
            <a:custGeom>
              <a:avLst/>
              <a:gdLst/>
              <a:ahLst/>
              <a:cxnLst/>
              <a:rect r="r" b="b" t="t" l="l"/>
              <a:pathLst>
                <a:path h="2122043" w="3316097">
                  <a:moveTo>
                    <a:pt x="2168779" y="0"/>
                  </a:moveTo>
                  <a:cubicBezTo>
                    <a:pt x="1463040" y="0"/>
                    <a:pt x="602996" y="272669"/>
                    <a:pt x="0" y="664591"/>
                  </a:cubicBezTo>
                  <a:lnTo>
                    <a:pt x="0" y="2122043"/>
                  </a:lnTo>
                  <a:lnTo>
                    <a:pt x="1381125" y="2122043"/>
                  </a:lnTo>
                  <a:cubicBezTo>
                    <a:pt x="1397000" y="2083816"/>
                    <a:pt x="1413002" y="2047494"/>
                    <a:pt x="1429893" y="2011934"/>
                  </a:cubicBezTo>
                  <a:cubicBezTo>
                    <a:pt x="1803527" y="1240536"/>
                    <a:pt x="2307717" y="1479423"/>
                    <a:pt x="3011678" y="1229995"/>
                  </a:cubicBezTo>
                  <a:cubicBezTo>
                    <a:pt x="3279775" y="1134999"/>
                    <a:pt x="3316097" y="705485"/>
                    <a:pt x="3175889" y="409829"/>
                  </a:cubicBezTo>
                  <a:cubicBezTo>
                    <a:pt x="3035681" y="115189"/>
                    <a:pt x="2648585" y="27305"/>
                    <a:pt x="2345055" y="5969"/>
                  </a:cubicBezTo>
                  <a:cubicBezTo>
                    <a:pt x="2287524" y="1905"/>
                    <a:pt x="2228723" y="0"/>
                    <a:pt x="2168779" y="0"/>
                  </a:cubicBezTo>
                  <a:close/>
                </a:path>
              </a:pathLst>
            </a:custGeom>
            <a:solidFill>
              <a:srgbClr val="8376CD"/>
            </a:solidFill>
          </p:spPr>
        </p:sp>
      </p:grpSp>
      <p:sp>
        <p:nvSpPr>
          <p:cNvPr name="Freeform 56" id="56"/>
          <p:cNvSpPr/>
          <p:nvPr/>
        </p:nvSpPr>
        <p:spPr>
          <a:xfrm flipH="false" flipV="false" rot="7539657">
            <a:off x="-1842838" y="7547596"/>
            <a:ext cx="4569563" cy="4784883"/>
          </a:xfrm>
          <a:custGeom>
            <a:avLst/>
            <a:gdLst/>
            <a:ahLst/>
            <a:cxnLst/>
            <a:rect r="r" b="b" t="t" l="l"/>
            <a:pathLst>
              <a:path h="4784883" w="4569563">
                <a:moveTo>
                  <a:pt x="0" y="0"/>
                </a:moveTo>
                <a:lnTo>
                  <a:pt x="4569563" y="0"/>
                </a:lnTo>
                <a:lnTo>
                  <a:pt x="4569563" y="4784883"/>
                </a:lnTo>
                <a:lnTo>
                  <a:pt x="0" y="478488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57" id="57"/>
          <p:cNvSpPr/>
          <p:nvPr/>
        </p:nvSpPr>
        <p:spPr>
          <a:xfrm flipH="false" flipV="false" rot="0">
            <a:off x="13518518" y="31530"/>
            <a:ext cx="5345901" cy="3909199"/>
          </a:xfrm>
          <a:custGeom>
            <a:avLst/>
            <a:gdLst/>
            <a:ahLst/>
            <a:cxnLst/>
            <a:rect r="r" b="b" t="t" l="l"/>
            <a:pathLst>
              <a:path h="3909199" w="5345901">
                <a:moveTo>
                  <a:pt x="0" y="0"/>
                </a:moveTo>
                <a:lnTo>
                  <a:pt x="5345901" y="0"/>
                </a:lnTo>
                <a:lnTo>
                  <a:pt x="5345901" y="3909200"/>
                </a:lnTo>
                <a:lnTo>
                  <a:pt x="0" y="39092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58" id="58"/>
          <p:cNvSpPr/>
          <p:nvPr/>
        </p:nvSpPr>
        <p:spPr>
          <a:xfrm flipH="false" flipV="false" rot="-3933930">
            <a:off x="13774718" y="-4137439"/>
            <a:ext cx="5507433" cy="7881836"/>
          </a:xfrm>
          <a:custGeom>
            <a:avLst/>
            <a:gdLst/>
            <a:ahLst/>
            <a:cxnLst/>
            <a:rect r="r" b="b" t="t" l="l"/>
            <a:pathLst>
              <a:path h="7881836" w="5507433">
                <a:moveTo>
                  <a:pt x="0" y="0"/>
                </a:moveTo>
                <a:lnTo>
                  <a:pt x="5507434" y="0"/>
                </a:lnTo>
                <a:lnTo>
                  <a:pt x="5507434" y="7881836"/>
                </a:lnTo>
                <a:lnTo>
                  <a:pt x="0" y="788183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59" id="59"/>
          <p:cNvSpPr/>
          <p:nvPr/>
        </p:nvSpPr>
        <p:spPr>
          <a:xfrm flipH="false" flipV="false" rot="5728889">
            <a:off x="-2212085" y="-2433940"/>
            <a:ext cx="4172167" cy="4114800"/>
          </a:xfrm>
          <a:custGeom>
            <a:avLst/>
            <a:gdLst/>
            <a:ahLst/>
            <a:cxnLst/>
            <a:rect r="r" b="b" t="t" l="l"/>
            <a:pathLst>
              <a:path h="4114800" w="4172167">
                <a:moveTo>
                  <a:pt x="0" y="0"/>
                </a:moveTo>
                <a:lnTo>
                  <a:pt x="4172167" y="0"/>
                </a:lnTo>
                <a:lnTo>
                  <a:pt x="4172167"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5F5FA"/>
        </a:solidFill>
      </p:bgPr>
    </p:bg>
    <p:spTree>
      <p:nvGrpSpPr>
        <p:cNvPr id="1" name=""/>
        <p:cNvGrpSpPr/>
        <p:nvPr/>
      </p:nvGrpSpPr>
      <p:grpSpPr>
        <a:xfrm>
          <a:off x="0" y="0"/>
          <a:ext cx="0" cy="0"/>
          <a:chOff x="0" y="0"/>
          <a:chExt cx="0" cy="0"/>
        </a:xfrm>
      </p:grpSpPr>
      <p:sp>
        <p:nvSpPr>
          <p:cNvPr name="Freeform 2" id="2"/>
          <p:cNvSpPr/>
          <p:nvPr/>
        </p:nvSpPr>
        <p:spPr>
          <a:xfrm flipH="true" flipV="false" rot="5400000">
            <a:off x="1283298" y="1604876"/>
            <a:ext cx="7405907" cy="10218415"/>
          </a:xfrm>
          <a:custGeom>
            <a:avLst/>
            <a:gdLst/>
            <a:ahLst/>
            <a:cxnLst/>
            <a:rect r="r" b="b" t="t" l="l"/>
            <a:pathLst>
              <a:path h="10218415" w="7405907">
                <a:moveTo>
                  <a:pt x="7405907" y="0"/>
                </a:moveTo>
                <a:lnTo>
                  <a:pt x="0" y="0"/>
                </a:lnTo>
                <a:lnTo>
                  <a:pt x="0" y="10218415"/>
                </a:lnTo>
                <a:lnTo>
                  <a:pt x="7405907" y="10218415"/>
                </a:lnTo>
                <a:lnTo>
                  <a:pt x="740590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466228" y="4076700"/>
            <a:ext cx="9355543" cy="2438400"/>
          </a:xfrm>
          <a:prstGeom prst="rect">
            <a:avLst/>
          </a:prstGeom>
        </p:spPr>
        <p:txBody>
          <a:bodyPr anchor="t" rtlCol="false" tIns="0" lIns="0" bIns="0" rIns="0">
            <a:spAutoFit/>
          </a:bodyPr>
          <a:lstStyle/>
          <a:p>
            <a:pPr algn="l">
              <a:lnSpc>
                <a:spcPts val="9600"/>
              </a:lnSpc>
            </a:pPr>
            <a:r>
              <a:rPr lang="en-US" sz="8000">
                <a:solidFill>
                  <a:srgbClr val="000000"/>
                </a:solidFill>
                <a:latin typeface="Montserrat Bold"/>
              </a:rPr>
              <a:t>Mô hình biểu đồ </a:t>
            </a:r>
          </a:p>
          <a:p>
            <a:pPr algn="ctr">
              <a:lnSpc>
                <a:spcPts val="9600"/>
              </a:lnSpc>
            </a:pPr>
            <a:r>
              <a:rPr lang="en-US" sz="8000">
                <a:solidFill>
                  <a:srgbClr val="000000"/>
                </a:solidFill>
                <a:latin typeface="Montserrat Bold"/>
              </a:rPr>
              <a:t>cơ sở dữ liệu</a:t>
            </a:r>
          </a:p>
        </p:txBody>
      </p:sp>
      <p:sp>
        <p:nvSpPr>
          <p:cNvPr name="Freeform 4" id="4"/>
          <p:cNvSpPr/>
          <p:nvPr/>
        </p:nvSpPr>
        <p:spPr>
          <a:xfrm flipH="false" flipV="false" rot="0">
            <a:off x="8444081" y="-34226"/>
            <a:ext cx="9910111" cy="7182461"/>
          </a:xfrm>
          <a:custGeom>
            <a:avLst/>
            <a:gdLst/>
            <a:ahLst/>
            <a:cxnLst/>
            <a:rect r="r" b="b" t="t" l="l"/>
            <a:pathLst>
              <a:path h="7182461" w="9910111">
                <a:moveTo>
                  <a:pt x="0" y="0"/>
                </a:moveTo>
                <a:lnTo>
                  <a:pt x="9910111" y="0"/>
                </a:lnTo>
                <a:lnTo>
                  <a:pt x="9910111" y="7182461"/>
                </a:lnTo>
                <a:lnTo>
                  <a:pt x="0" y="71824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0">
            <a:off x="0" y="6210300"/>
            <a:ext cx="5528079" cy="4042504"/>
          </a:xfrm>
          <a:custGeom>
            <a:avLst/>
            <a:gdLst/>
            <a:ahLst/>
            <a:cxnLst/>
            <a:rect r="r" b="b" t="t" l="l"/>
            <a:pathLst>
              <a:path h="4042504" w="5528079">
                <a:moveTo>
                  <a:pt x="5528079" y="4042504"/>
                </a:moveTo>
                <a:lnTo>
                  <a:pt x="0" y="4042504"/>
                </a:lnTo>
                <a:lnTo>
                  <a:pt x="0" y="0"/>
                </a:lnTo>
                <a:lnTo>
                  <a:pt x="5528079" y="0"/>
                </a:lnTo>
                <a:lnTo>
                  <a:pt x="5528079" y="4042504"/>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10800000">
            <a:off x="-122956" y="-33124"/>
            <a:ext cx="8896559" cy="4321098"/>
            <a:chOff x="0" y="0"/>
            <a:chExt cx="6176173" cy="2999795"/>
          </a:xfrm>
        </p:grpSpPr>
        <p:sp>
          <p:nvSpPr>
            <p:cNvPr name="Freeform 7" id="7"/>
            <p:cNvSpPr/>
            <p:nvPr/>
          </p:nvSpPr>
          <p:spPr>
            <a:xfrm flipH="false" flipV="false" rot="0">
              <a:off x="127" y="127"/>
              <a:ext cx="6176137" cy="2999613"/>
            </a:xfrm>
            <a:custGeom>
              <a:avLst/>
              <a:gdLst/>
              <a:ahLst/>
              <a:cxnLst/>
              <a:rect r="r" b="b" t="t" l="l"/>
              <a:pathLst>
                <a:path h="2999613" w="6176137">
                  <a:moveTo>
                    <a:pt x="5837174" y="0"/>
                  </a:moveTo>
                  <a:cubicBezTo>
                    <a:pt x="6047740" y="0"/>
                    <a:pt x="6176137" y="52197"/>
                    <a:pt x="6176137" y="52197"/>
                  </a:cubicBezTo>
                  <a:lnTo>
                    <a:pt x="6176137" y="2999613"/>
                  </a:lnTo>
                  <a:lnTo>
                    <a:pt x="0" y="2999613"/>
                  </a:lnTo>
                  <a:cubicBezTo>
                    <a:pt x="24892" y="1035685"/>
                    <a:pt x="3244215" y="2415413"/>
                    <a:pt x="4226179" y="1037336"/>
                  </a:cubicBezTo>
                  <a:cubicBezTo>
                    <a:pt x="4849749" y="159639"/>
                    <a:pt x="5469001" y="0"/>
                    <a:pt x="5837174" y="0"/>
                  </a:cubicBezTo>
                  <a:close/>
                </a:path>
              </a:pathLst>
            </a:custGeom>
            <a:solidFill>
              <a:srgbClr val="8376CD"/>
            </a:solidFill>
          </p:spPr>
        </p:sp>
      </p:grpSp>
      <p:sp>
        <p:nvSpPr>
          <p:cNvPr name="Freeform 8" id="8"/>
          <p:cNvSpPr/>
          <p:nvPr/>
        </p:nvSpPr>
        <p:spPr>
          <a:xfrm flipH="false" flipV="false" rot="2633904">
            <a:off x="12513100" y="5072258"/>
            <a:ext cx="8533940" cy="8533940"/>
          </a:xfrm>
          <a:custGeom>
            <a:avLst/>
            <a:gdLst/>
            <a:ahLst/>
            <a:cxnLst/>
            <a:rect r="r" b="b" t="t" l="l"/>
            <a:pathLst>
              <a:path h="8533940" w="8533940">
                <a:moveTo>
                  <a:pt x="0" y="0"/>
                </a:moveTo>
                <a:lnTo>
                  <a:pt x="8533940" y="0"/>
                </a:lnTo>
                <a:lnTo>
                  <a:pt x="8533940" y="8533940"/>
                </a:lnTo>
                <a:lnTo>
                  <a:pt x="0" y="85339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2194110" y="-2488634"/>
            <a:ext cx="6803801" cy="5794570"/>
          </a:xfrm>
          <a:custGeom>
            <a:avLst/>
            <a:gdLst/>
            <a:ahLst/>
            <a:cxnLst/>
            <a:rect r="r" b="b" t="t" l="l"/>
            <a:pathLst>
              <a:path h="5794570" w="6803801">
                <a:moveTo>
                  <a:pt x="0" y="0"/>
                </a:moveTo>
                <a:lnTo>
                  <a:pt x="6803801" y="0"/>
                </a:lnTo>
                <a:lnTo>
                  <a:pt x="6803801" y="5794571"/>
                </a:lnTo>
                <a:lnTo>
                  <a:pt x="0" y="579457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4754774">
            <a:off x="12842294" y="4917455"/>
            <a:ext cx="5507433" cy="7881836"/>
          </a:xfrm>
          <a:custGeom>
            <a:avLst/>
            <a:gdLst/>
            <a:ahLst/>
            <a:cxnLst/>
            <a:rect r="r" b="b" t="t" l="l"/>
            <a:pathLst>
              <a:path h="7881836" w="5507433">
                <a:moveTo>
                  <a:pt x="0" y="0"/>
                </a:moveTo>
                <a:lnTo>
                  <a:pt x="5507433" y="0"/>
                </a:lnTo>
                <a:lnTo>
                  <a:pt x="5507433" y="7881836"/>
                </a:lnTo>
                <a:lnTo>
                  <a:pt x="0" y="788183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14115833" y="-1103670"/>
            <a:ext cx="4172167" cy="4114800"/>
          </a:xfrm>
          <a:custGeom>
            <a:avLst/>
            <a:gdLst/>
            <a:ahLst/>
            <a:cxnLst/>
            <a:rect r="r" b="b" t="t" l="l"/>
            <a:pathLst>
              <a:path h="4114800" w="4172167">
                <a:moveTo>
                  <a:pt x="0" y="0"/>
                </a:moveTo>
                <a:lnTo>
                  <a:pt x="4172167" y="0"/>
                </a:lnTo>
                <a:lnTo>
                  <a:pt x="4172167"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6850978">
            <a:off x="-374645" y="-3532267"/>
            <a:ext cx="5507433" cy="7881836"/>
          </a:xfrm>
          <a:custGeom>
            <a:avLst/>
            <a:gdLst/>
            <a:ahLst/>
            <a:cxnLst/>
            <a:rect r="r" b="b" t="t" l="l"/>
            <a:pathLst>
              <a:path h="7881836" w="5507433">
                <a:moveTo>
                  <a:pt x="0" y="0"/>
                </a:moveTo>
                <a:lnTo>
                  <a:pt x="5507433" y="0"/>
                </a:lnTo>
                <a:lnTo>
                  <a:pt x="5507433" y="7881837"/>
                </a:lnTo>
                <a:lnTo>
                  <a:pt x="0" y="788183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false" rot="0">
            <a:off x="-1408128" y="7148235"/>
            <a:ext cx="4172167" cy="4114800"/>
          </a:xfrm>
          <a:custGeom>
            <a:avLst/>
            <a:gdLst/>
            <a:ahLst/>
            <a:cxnLst/>
            <a:rect r="r" b="b" t="t" l="l"/>
            <a:pathLst>
              <a:path h="4114800" w="4172167">
                <a:moveTo>
                  <a:pt x="0" y="0"/>
                </a:moveTo>
                <a:lnTo>
                  <a:pt x="4172167" y="0"/>
                </a:lnTo>
                <a:lnTo>
                  <a:pt x="4172167"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transition spd="fast">
    <p:wipe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5F5FA"/>
        </a:solidFill>
      </p:bgPr>
    </p:bg>
    <p:spTree>
      <p:nvGrpSpPr>
        <p:cNvPr id="1" name=""/>
        <p:cNvGrpSpPr/>
        <p:nvPr/>
      </p:nvGrpSpPr>
      <p:grpSpPr>
        <a:xfrm>
          <a:off x="0" y="0"/>
          <a:ext cx="0" cy="0"/>
          <a:chOff x="0" y="0"/>
          <a:chExt cx="0" cy="0"/>
        </a:xfrm>
      </p:grpSpPr>
      <p:sp>
        <p:nvSpPr>
          <p:cNvPr name="Freeform 2" id="2"/>
          <p:cNvSpPr/>
          <p:nvPr/>
        </p:nvSpPr>
        <p:spPr>
          <a:xfrm flipH="true" flipV="false" rot="741908">
            <a:off x="10744133" y="-3895615"/>
            <a:ext cx="9335624" cy="9335624"/>
          </a:xfrm>
          <a:custGeom>
            <a:avLst/>
            <a:gdLst/>
            <a:ahLst/>
            <a:cxnLst/>
            <a:rect r="r" b="b" t="t" l="l"/>
            <a:pathLst>
              <a:path h="9335624" w="9335624">
                <a:moveTo>
                  <a:pt x="9335624" y="0"/>
                </a:moveTo>
                <a:lnTo>
                  <a:pt x="0" y="0"/>
                </a:lnTo>
                <a:lnTo>
                  <a:pt x="0" y="9335623"/>
                </a:lnTo>
                <a:lnTo>
                  <a:pt x="9335624" y="9335623"/>
                </a:lnTo>
                <a:lnTo>
                  <a:pt x="933562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2700000">
            <a:off x="-3907296" y="4751134"/>
            <a:ext cx="10341983" cy="10341983"/>
          </a:xfrm>
          <a:custGeom>
            <a:avLst/>
            <a:gdLst/>
            <a:ahLst/>
            <a:cxnLst/>
            <a:rect r="r" b="b" t="t" l="l"/>
            <a:pathLst>
              <a:path h="10341983" w="10341983">
                <a:moveTo>
                  <a:pt x="10341984" y="0"/>
                </a:moveTo>
                <a:lnTo>
                  <a:pt x="0" y="0"/>
                </a:lnTo>
                <a:lnTo>
                  <a:pt x="0" y="10341984"/>
                </a:lnTo>
                <a:lnTo>
                  <a:pt x="10341984" y="10341984"/>
                </a:lnTo>
                <a:lnTo>
                  <a:pt x="1034198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5079694">
            <a:off x="12617515" y="4877776"/>
            <a:ext cx="5588860" cy="8774799"/>
          </a:xfrm>
          <a:custGeom>
            <a:avLst/>
            <a:gdLst/>
            <a:ahLst/>
            <a:cxnLst/>
            <a:rect r="r" b="b" t="t" l="l"/>
            <a:pathLst>
              <a:path h="8774799" w="5588860">
                <a:moveTo>
                  <a:pt x="5588860" y="0"/>
                </a:moveTo>
                <a:lnTo>
                  <a:pt x="0" y="0"/>
                </a:lnTo>
                <a:lnTo>
                  <a:pt x="0" y="8774799"/>
                </a:lnTo>
                <a:lnTo>
                  <a:pt x="5588860" y="8774799"/>
                </a:lnTo>
                <a:lnTo>
                  <a:pt x="558886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22940" y="-76470"/>
            <a:ext cx="6811123" cy="4980752"/>
          </a:xfrm>
          <a:custGeom>
            <a:avLst/>
            <a:gdLst/>
            <a:ahLst/>
            <a:cxnLst/>
            <a:rect r="r" b="b" t="t" l="l"/>
            <a:pathLst>
              <a:path h="4980752" w="6811123">
                <a:moveTo>
                  <a:pt x="6811123" y="0"/>
                </a:moveTo>
                <a:lnTo>
                  <a:pt x="0" y="0"/>
                </a:lnTo>
                <a:lnTo>
                  <a:pt x="0" y="4980752"/>
                </a:lnTo>
                <a:lnTo>
                  <a:pt x="6811123" y="4980752"/>
                </a:lnTo>
                <a:lnTo>
                  <a:pt x="6811123"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0">
            <a:off x="-822388" y="-182743"/>
            <a:ext cx="5074441" cy="4554659"/>
          </a:xfrm>
          <a:custGeom>
            <a:avLst/>
            <a:gdLst/>
            <a:ahLst/>
            <a:cxnLst/>
            <a:rect r="r" b="b" t="t" l="l"/>
            <a:pathLst>
              <a:path h="4554659" w="5074441">
                <a:moveTo>
                  <a:pt x="5074441" y="0"/>
                </a:moveTo>
                <a:lnTo>
                  <a:pt x="0" y="0"/>
                </a:lnTo>
                <a:lnTo>
                  <a:pt x="0" y="4554658"/>
                </a:lnTo>
                <a:lnTo>
                  <a:pt x="5074441" y="4554658"/>
                </a:lnTo>
                <a:lnTo>
                  <a:pt x="5074441"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1735021" y="2032906"/>
            <a:ext cx="14817958" cy="762000"/>
          </a:xfrm>
          <a:prstGeom prst="rect">
            <a:avLst/>
          </a:prstGeom>
        </p:spPr>
        <p:txBody>
          <a:bodyPr anchor="t" rtlCol="false" tIns="0" lIns="0" bIns="0" rIns="0">
            <a:spAutoFit/>
          </a:bodyPr>
          <a:lstStyle/>
          <a:p>
            <a:pPr algn="l">
              <a:lnSpc>
                <a:spcPts val="6000"/>
              </a:lnSpc>
            </a:pPr>
            <a:r>
              <a:rPr lang="en-US" sz="5000">
                <a:solidFill>
                  <a:srgbClr val="000000"/>
                </a:solidFill>
                <a:latin typeface="Montserrat Bold"/>
              </a:rPr>
              <a:t>Danh sách các thuộc tính bảng DANGNHAP</a:t>
            </a:r>
          </a:p>
        </p:txBody>
      </p:sp>
      <p:sp>
        <p:nvSpPr>
          <p:cNvPr name="Freeform 8" id="8"/>
          <p:cNvSpPr/>
          <p:nvPr/>
        </p:nvSpPr>
        <p:spPr>
          <a:xfrm flipH="true" flipV="false" rot="-10572779">
            <a:off x="13103481" y="5331543"/>
            <a:ext cx="5868296" cy="5267199"/>
          </a:xfrm>
          <a:custGeom>
            <a:avLst/>
            <a:gdLst/>
            <a:ahLst/>
            <a:cxnLst/>
            <a:rect r="r" b="b" t="t" l="l"/>
            <a:pathLst>
              <a:path h="5267199" w="5868296">
                <a:moveTo>
                  <a:pt x="5868296" y="0"/>
                </a:moveTo>
                <a:lnTo>
                  <a:pt x="0" y="0"/>
                </a:lnTo>
                <a:lnTo>
                  <a:pt x="0" y="5267199"/>
                </a:lnTo>
                <a:lnTo>
                  <a:pt x="5868296" y="5267199"/>
                </a:lnTo>
                <a:lnTo>
                  <a:pt x="5868296"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826299">
            <a:off x="-822388" y="6380554"/>
            <a:ext cx="5003950" cy="4935146"/>
          </a:xfrm>
          <a:custGeom>
            <a:avLst/>
            <a:gdLst/>
            <a:ahLst/>
            <a:cxnLst/>
            <a:rect r="r" b="b" t="t" l="l"/>
            <a:pathLst>
              <a:path h="4935146" w="5003950">
                <a:moveTo>
                  <a:pt x="0" y="0"/>
                </a:moveTo>
                <a:lnTo>
                  <a:pt x="5003950" y="0"/>
                </a:lnTo>
                <a:lnTo>
                  <a:pt x="5003950" y="4935146"/>
                </a:lnTo>
                <a:lnTo>
                  <a:pt x="0" y="493514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aphicFrame>
        <p:nvGraphicFramePr>
          <p:cNvPr name="Table 10" id="10"/>
          <p:cNvGraphicFramePr>
            <a:graphicFrameLocks noGrp="true"/>
          </p:cNvGraphicFramePr>
          <p:nvPr/>
        </p:nvGraphicFramePr>
        <p:xfrm>
          <a:off x="2344700" y="3824001"/>
          <a:ext cx="13692929" cy="3900838"/>
        </p:xfrm>
        <a:graphic>
          <a:graphicData uri="http://schemas.openxmlformats.org/drawingml/2006/table">
            <a:tbl>
              <a:tblPr/>
              <a:tblGrid>
                <a:gridCol w="1552455"/>
                <a:gridCol w="4029098"/>
                <a:gridCol w="3360084"/>
                <a:gridCol w="4751292"/>
              </a:tblGrid>
              <a:tr h="1031446">
                <a:tc>
                  <a:txBody>
                    <a:bodyPr anchor="t" rtlCol="false"/>
                    <a:lstStyle/>
                    <a:p>
                      <a:pPr algn="ctr">
                        <a:lnSpc>
                          <a:spcPts val="4899"/>
                        </a:lnSpc>
                        <a:defRPr/>
                      </a:pPr>
                      <a:r>
                        <a:rPr lang="en-US" sz="3499">
                          <a:solidFill>
                            <a:srgbClr val="000000"/>
                          </a:solidFill>
                          <a:latin typeface="Arimo Bold"/>
                        </a:rPr>
                        <a:t>STT</a:t>
                      </a:r>
                      <a:endParaRPr lang="en-US" sz="1100"/>
                    </a:p>
                  </a:txBody>
                  <a:tcPr marL="133350" marR="133350" marT="133350" marB="13335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8576E4"/>
                    </a:solidFill>
                  </a:tcPr>
                </a:tc>
                <a:tc>
                  <a:txBody>
                    <a:bodyPr anchor="t" rtlCol="false"/>
                    <a:lstStyle/>
                    <a:p>
                      <a:pPr algn="ctr">
                        <a:lnSpc>
                          <a:spcPts val="4899"/>
                        </a:lnSpc>
                        <a:defRPr/>
                      </a:pPr>
                      <a:r>
                        <a:rPr lang="en-US" sz="3499">
                          <a:solidFill>
                            <a:srgbClr val="000000"/>
                          </a:solidFill>
                          <a:latin typeface="Arimo Bold"/>
                        </a:rPr>
                        <a:t>Tên thuộc tính</a:t>
                      </a:r>
                      <a:endParaRPr lang="en-US" sz="1100"/>
                    </a:p>
                  </a:txBody>
                  <a:tcPr marL="133350" marR="133350" marT="133350" marB="13335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8576E4"/>
                    </a:solidFill>
                  </a:tcPr>
                </a:tc>
                <a:tc>
                  <a:txBody>
                    <a:bodyPr anchor="t" rtlCol="false"/>
                    <a:lstStyle/>
                    <a:p>
                      <a:pPr algn="ctr">
                        <a:lnSpc>
                          <a:spcPts val="4899"/>
                        </a:lnSpc>
                        <a:defRPr/>
                      </a:pPr>
                      <a:r>
                        <a:rPr lang="en-US" sz="3499">
                          <a:solidFill>
                            <a:srgbClr val="000000"/>
                          </a:solidFill>
                          <a:latin typeface="Arimo Bold"/>
                        </a:rPr>
                        <a:t>Kiểu dữ liệu</a:t>
                      </a:r>
                      <a:endParaRPr lang="en-US" sz="1100"/>
                    </a:p>
                  </a:txBody>
                  <a:tcPr marL="133350" marR="133350" marT="133350" marB="13335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8576E4"/>
                    </a:solidFill>
                  </a:tcPr>
                </a:tc>
                <a:tc>
                  <a:txBody>
                    <a:bodyPr anchor="t" rtlCol="false"/>
                    <a:lstStyle/>
                    <a:p>
                      <a:pPr algn="ctr">
                        <a:lnSpc>
                          <a:spcPts val="4899"/>
                        </a:lnSpc>
                        <a:defRPr/>
                      </a:pPr>
                      <a:r>
                        <a:rPr lang="en-US" sz="3499">
                          <a:solidFill>
                            <a:srgbClr val="000000"/>
                          </a:solidFill>
                          <a:latin typeface="Arimo Bold"/>
                        </a:rPr>
                        <a:t>Ý nghĩa</a:t>
                      </a:r>
                      <a:endParaRPr lang="en-US" sz="1100"/>
                    </a:p>
                  </a:txBody>
                  <a:tcPr marL="133350" marR="133350" marT="133350" marB="13335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8576E4"/>
                    </a:solidFill>
                  </a:tcPr>
                </a:tc>
              </a:tr>
              <a:tr h="1434696">
                <a:tc>
                  <a:txBody>
                    <a:bodyPr anchor="t" rtlCol="false"/>
                    <a:lstStyle/>
                    <a:p>
                      <a:pPr algn="ctr">
                        <a:lnSpc>
                          <a:spcPts val="4619"/>
                        </a:lnSpc>
                        <a:defRPr/>
                      </a:pPr>
                      <a:r>
                        <a:rPr lang="en-US" sz="3299">
                          <a:solidFill>
                            <a:srgbClr val="000000"/>
                          </a:solidFill>
                          <a:latin typeface="Arimo"/>
                        </a:rPr>
                        <a:t>1</a:t>
                      </a:r>
                      <a:endParaRPr lang="en-US" sz="1100"/>
                    </a:p>
                  </a:txBody>
                  <a:tcPr marL="133350" marR="133350" marT="133350" marB="13335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c>
                  <a:txBody>
                    <a:bodyPr anchor="t" rtlCol="false"/>
                    <a:lstStyle/>
                    <a:p>
                      <a:pPr algn="ctr">
                        <a:lnSpc>
                          <a:spcPts val="4619"/>
                        </a:lnSpc>
                        <a:defRPr/>
                      </a:pPr>
                      <a:r>
                        <a:rPr lang="en-US" sz="3299" u="sng">
                          <a:solidFill>
                            <a:srgbClr val="000000"/>
                          </a:solidFill>
                          <a:latin typeface="Arimo"/>
                        </a:rPr>
                        <a:t>UserName</a:t>
                      </a:r>
                      <a:endParaRPr lang="en-US" sz="1100"/>
                    </a:p>
                  </a:txBody>
                  <a:tcPr marL="133350" marR="133350" marT="133350" marB="13335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c>
                  <a:txBody>
                    <a:bodyPr anchor="t" rtlCol="false"/>
                    <a:lstStyle/>
                    <a:p>
                      <a:pPr algn="ctr">
                        <a:lnSpc>
                          <a:spcPts val="4619"/>
                        </a:lnSpc>
                        <a:defRPr/>
                      </a:pPr>
                      <a:r>
                        <a:rPr lang="en-US" sz="3299">
                          <a:solidFill>
                            <a:srgbClr val="000000"/>
                          </a:solidFill>
                          <a:latin typeface="Arimo"/>
                        </a:rPr>
                        <a:t>CHAR (20)</a:t>
                      </a:r>
                      <a:endParaRPr lang="en-US" sz="1100"/>
                    </a:p>
                  </a:txBody>
                  <a:tcPr marL="133350" marR="133350" marT="133350" marB="13335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c>
                  <a:txBody>
                    <a:bodyPr anchor="t" rtlCol="false"/>
                    <a:lstStyle/>
                    <a:p>
                      <a:pPr algn="ctr">
                        <a:lnSpc>
                          <a:spcPts val="4619"/>
                        </a:lnSpc>
                        <a:defRPr/>
                      </a:pPr>
                      <a:r>
                        <a:rPr lang="en-US" sz="3299">
                          <a:solidFill>
                            <a:srgbClr val="000000"/>
                          </a:solidFill>
                          <a:latin typeface="Arimo"/>
                        </a:rPr>
                        <a:t>Tên đăng nhập</a:t>
                      </a:r>
                      <a:endParaRPr lang="en-US" sz="1100"/>
                    </a:p>
                  </a:txBody>
                  <a:tcPr marL="133350" marR="133350" marT="133350" marB="13335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r>
              <a:tr h="1434696">
                <a:tc>
                  <a:txBody>
                    <a:bodyPr anchor="t" rtlCol="false"/>
                    <a:lstStyle/>
                    <a:p>
                      <a:pPr algn="ctr">
                        <a:lnSpc>
                          <a:spcPts val="4619"/>
                        </a:lnSpc>
                        <a:defRPr/>
                      </a:pPr>
                      <a:r>
                        <a:rPr lang="en-US" sz="3299">
                          <a:solidFill>
                            <a:srgbClr val="000000"/>
                          </a:solidFill>
                          <a:latin typeface="Arimo"/>
                        </a:rPr>
                        <a:t>2</a:t>
                      </a:r>
                      <a:endParaRPr lang="en-US" sz="1100"/>
                    </a:p>
                  </a:txBody>
                  <a:tcPr marL="133350" marR="133350" marT="133350" marB="13335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c>
                  <a:txBody>
                    <a:bodyPr anchor="t" rtlCol="false"/>
                    <a:lstStyle/>
                    <a:p>
                      <a:pPr algn="ctr">
                        <a:lnSpc>
                          <a:spcPts val="4619"/>
                        </a:lnSpc>
                        <a:defRPr/>
                      </a:pPr>
                      <a:r>
                        <a:rPr lang="en-US" sz="3299">
                          <a:solidFill>
                            <a:srgbClr val="000000"/>
                          </a:solidFill>
                          <a:latin typeface="Arimo"/>
                        </a:rPr>
                        <a:t>PassWord</a:t>
                      </a:r>
                      <a:endParaRPr lang="en-US" sz="1100"/>
                    </a:p>
                  </a:txBody>
                  <a:tcPr marL="133350" marR="133350" marT="133350" marB="13335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c>
                  <a:txBody>
                    <a:bodyPr anchor="t" rtlCol="false"/>
                    <a:lstStyle/>
                    <a:p>
                      <a:pPr algn="ctr">
                        <a:lnSpc>
                          <a:spcPts val="4619"/>
                        </a:lnSpc>
                        <a:defRPr/>
                      </a:pPr>
                      <a:r>
                        <a:rPr lang="en-US" sz="3299">
                          <a:solidFill>
                            <a:srgbClr val="000000"/>
                          </a:solidFill>
                          <a:latin typeface="Arimo"/>
                        </a:rPr>
                        <a:t>CHAR (20)</a:t>
                      </a:r>
                      <a:endParaRPr lang="en-US" sz="1100"/>
                    </a:p>
                  </a:txBody>
                  <a:tcPr marL="133350" marR="133350" marT="133350" marB="13335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c>
                  <a:txBody>
                    <a:bodyPr anchor="t" rtlCol="false"/>
                    <a:lstStyle/>
                    <a:p>
                      <a:pPr algn="ctr">
                        <a:lnSpc>
                          <a:spcPts val="4619"/>
                        </a:lnSpc>
                        <a:defRPr/>
                      </a:pPr>
                      <a:r>
                        <a:rPr lang="en-US" sz="3299">
                          <a:solidFill>
                            <a:srgbClr val="000000"/>
                          </a:solidFill>
                          <a:latin typeface="Arimo"/>
                        </a:rPr>
                        <a:t>Mật khẩu</a:t>
                      </a:r>
                      <a:endParaRPr lang="en-US" sz="1100"/>
                    </a:p>
                  </a:txBody>
                  <a:tcPr marL="133350" marR="133350" marT="133350" marB="13335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9C1FC"/>
                    </a:solidFill>
                  </a:tcPr>
                </a:tc>
              </a:tr>
            </a:tbl>
          </a:graphicData>
        </a:graphic>
      </p:graphicFrame>
      <p:sp>
        <p:nvSpPr>
          <p:cNvPr name="Freeform 11" id="11"/>
          <p:cNvSpPr/>
          <p:nvPr/>
        </p:nvSpPr>
        <p:spPr>
          <a:xfrm flipH="false" flipV="false" rot="826299">
            <a:off x="15927432" y="-1962495"/>
            <a:ext cx="5003950" cy="4935146"/>
          </a:xfrm>
          <a:custGeom>
            <a:avLst/>
            <a:gdLst/>
            <a:ahLst/>
            <a:cxnLst/>
            <a:rect r="r" b="b" t="t" l="l"/>
            <a:pathLst>
              <a:path h="4935146" w="5003950">
                <a:moveTo>
                  <a:pt x="0" y="0"/>
                </a:moveTo>
                <a:lnTo>
                  <a:pt x="5003950" y="0"/>
                </a:lnTo>
                <a:lnTo>
                  <a:pt x="5003950" y="4935145"/>
                </a:lnTo>
                <a:lnTo>
                  <a:pt x="0" y="493514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transition spd="fast">
    <p:wipe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5F5FA"/>
        </a:solidFill>
      </p:bgPr>
    </p:bg>
    <p:spTree>
      <p:nvGrpSpPr>
        <p:cNvPr id="1" name=""/>
        <p:cNvGrpSpPr/>
        <p:nvPr/>
      </p:nvGrpSpPr>
      <p:grpSpPr>
        <a:xfrm>
          <a:off x="0" y="0"/>
          <a:ext cx="0" cy="0"/>
          <a:chOff x="0" y="0"/>
          <a:chExt cx="0" cy="0"/>
        </a:xfrm>
      </p:grpSpPr>
      <p:sp>
        <p:nvSpPr>
          <p:cNvPr name="Freeform 2" id="2"/>
          <p:cNvSpPr/>
          <p:nvPr/>
        </p:nvSpPr>
        <p:spPr>
          <a:xfrm flipH="true" flipV="false" rot="-6920787">
            <a:off x="13268444" y="-5884841"/>
            <a:ext cx="10341983" cy="10341983"/>
          </a:xfrm>
          <a:custGeom>
            <a:avLst/>
            <a:gdLst/>
            <a:ahLst/>
            <a:cxnLst/>
            <a:rect r="r" b="b" t="t" l="l"/>
            <a:pathLst>
              <a:path h="10341983" w="10341983">
                <a:moveTo>
                  <a:pt x="10341983" y="0"/>
                </a:moveTo>
                <a:lnTo>
                  <a:pt x="0" y="0"/>
                </a:lnTo>
                <a:lnTo>
                  <a:pt x="0" y="10341984"/>
                </a:lnTo>
                <a:lnTo>
                  <a:pt x="10341983" y="10341984"/>
                </a:lnTo>
                <a:lnTo>
                  <a:pt x="10341983" y="0"/>
                </a:lnTo>
                <a:close/>
              </a:path>
            </a:pathLst>
          </a:custGeom>
          <a:blipFill>
            <a:blip r:embed="rId2">
              <a:alphaModFix amt="8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2289886">
            <a:off x="10290035" y="4590488"/>
            <a:ext cx="9335624" cy="9335624"/>
          </a:xfrm>
          <a:custGeom>
            <a:avLst/>
            <a:gdLst/>
            <a:ahLst/>
            <a:cxnLst/>
            <a:rect r="r" b="b" t="t" l="l"/>
            <a:pathLst>
              <a:path h="9335624" w="9335624">
                <a:moveTo>
                  <a:pt x="9335623" y="0"/>
                </a:moveTo>
                <a:lnTo>
                  <a:pt x="0" y="0"/>
                </a:lnTo>
                <a:lnTo>
                  <a:pt x="0" y="9335624"/>
                </a:lnTo>
                <a:lnTo>
                  <a:pt x="9335623" y="9335624"/>
                </a:lnTo>
                <a:lnTo>
                  <a:pt x="933562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4015759" y="6173015"/>
            <a:ext cx="5074441" cy="4554659"/>
          </a:xfrm>
          <a:custGeom>
            <a:avLst/>
            <a:gdLst/>
            <a:ahLst/>
            <a:cxnLst/>
            <a:rect r="r" b="b" t="t" l="l"/>
            <a:pathLst>
              <a:path h="4554659" w="5074441">
                <a:moveTo>
                  <a:pt x="5074440" y="0"/>
                </a:moveTo>
                <a:lnTo>
                  <a:pt x="0" y="0"/>
                </a:lnTo>
                <a:lnTo>
                  <a:pt x="0" y="4554658"/>
                </a:lnTo>
                <a:lnTo>
                  <a:pt x="5074440" y="4554658"/>
                </a:lnTo>
                <a:lnTo>
                  <a:pt x="507444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false" rot="5911021">
            <a:off x="-1906798" y="-5365823"/>
            <a:ext cx="10341983" cy="10341983"/>
          </a:xfrm>
          <a:custGeom>
            <a:avLst/>
            <a:gdLst/>
            <a:ahLst/>
            <a:cxnLst/>
            <a:rect r="r" b="b" t="t" l="l"/>
            <a:pathLst>
              <a:path h="10341983" w="10341983">
                <a:moveTo>
                  <a:pt x="10341983" y="0"/>
                </a:moveTo>
                <a:lnTo>
                  <a:pt x="0" y="0"/>
                </a:lnTo>
                <a:lnTo>
                  <a:pt x="0" y="10341984"/>
                </a:lnTo>
                <a:lnTo>
                  <a:pt x="10341983" y="10341984"/>
                </a:lnTo>
                <a:lnTo>
                  <a:pt x="10341983"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true" flipV="true" rot="0">
            <a:off x="0" y="5143500"/>
            <a:ext cx="7554235" cy="5524166"/>
          </a:xfrm>
          <a:custGeom>
            <a:avLst/>
            <a:gdLst/>
            <a:ahLst/>
            <a:cxnLst/>
            <a:rect r="r" b="b" t="t" l="l"/>
            <a:pathLst>
              <a:path h="5524166" w="7554235">
                <a:moveTo>
                  <a:pt x="7554235" y="5524166"/>
                </a:moveTo>
                <a:lnTo>
                  <a:pt x="0" y="5524166"/>
                </a:lnTo>
                <a:lnTo>
                  <a:pt x="0" y="0"/>
                </a:lnTo>
                <a:lnTo>
                  <a:pt x="7554235" y="0"/>
                </a:lnTo>
                <a:lnTo>
                  <a:pt x="7554235" y="5524166"/>
                </a:lnTo>
                <a:close/>
              </a:path>
            </a:pathLst>
          </a:custGeom>
          <a:blipFill>
            <a:blip r:embed="rId10">
              <a:alphaModFix amt="8600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5842948" y="-713849"/>
            <a:ext cx="4172167" cy="4114800"/>
          </a:xfrm>
          <a:custGeom>
            <a:avLst/>
            <a:gdLst/>
            <a:ahLst/>
            <a:cxnLst/>
            <a:rect r="r" b="b" t="t" l="l"/>
            <a:pathLst>
              <a:path h="4114800" w="4172167">
                <a:moveTo>
                  <a:pt x="0" y="0"/>
                </a:moveTo>
                <a:lnTo>
                  <a:pt x="4172167" y="0"/>
                </a:lnTo>
                <a:lnTo>
                  <a:pt x="4172167"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true" flipV="false" rot="0">
            <a:off x="-239685" y="-1050374"/>
            <a:ext cx="5074441" cy="4554659"/>
          </a:xfrm>
          <a:custGeom>
            <a:avLst/>
            <a:gdLst/>
            <a:ahLst/>
            <a:cxnLst/>
            <a:rect r="r" b="b" t="t" l="l"/>
            <a:pathLst>
              <a:path h="4554659" w="5074441">
                <a:moveTo>
                  <a:pt x="5074441" y="0"/>
                </a:moveTo>
                <a:lnTo>
                  <a:pt x="0" y="0"/>
                </a:lnTo>
                <a:lnTo>
                  <a:pt x="0" y="4554658"/>
                </a:lnTo>
                <a:lnTo>
                  <a:pt x="5074441" y="4554658"/>
                </a:lnTo>
                <a:lnTo>
                  <a:pt x="507444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735021" y="845955"/>
            <a:ext cx="14817958" cy="762000"/>
          </a:xfrm>
          <a:prstGeom prst="rect">
            <a:avLst/>
          </a:prstGeom>
        </p:spPr>
        <p:txBody>
          <a:bodyPr anchor="t" rtlCol="false" tIns="0" lIns="0" bIns="0" rIns="0">
            <a:spAutoFit/>
          </a:bodyPr>
          <a:lstStyle/>
          <a:p>
            <a:pPr algn="l">
              <a:lnSpc>
                <a:spcPts val="6000"/>
              </a:lnSpc>
            </a:pPr>
            <a:r>
              <a:rPr lang="en-US" sz="5000">
                <a:solidFill>
                  <a:srgbClr val="000000"/>
                </a:solidFill>
                <a:latin typeface="Montserrat Bold"/>
              </a:rPr>
              <a:t>Danh sách các thuộc tính bảng NHANVIEN</a:t>
            </a:r>
          </a:p>
        </p:txBody>
      </p:sp>
      <p:sp>
        <p:nvSpPr>
          <p:cNvPr name="Freeform 10" id="10"/>
          <p:cNvSpPr/>
          <p:nvPr/>
        </p:nvSpPr>
        <p:spPr>
          <a:xfrm flipH="false" flipV="false" rot="4489900">
            <a:off x="-1236676" y="5469480"/>
            <a:ext cx="5932660" cy="5851086"/>
          </a:xfrm>
          <a:custGeom>
            <a:avLst/>
            <a:gdLst/>
            <a:ahLst/>
            <a:cxnLst/>
            <a:rect r="r" b="b" t="t" l="l"/>
            <a:pathLst>
              <a:path h="5851086" w="5932660">
                <a:moveTo>
                  <a:pt x="0" y="0"/>
                </a:moveTo>
                <a:lnTo>
                  <a:pt x="5932660" y="0"/>
                </a:lnTo>
                <a:lnTo>
                  <a:pt x="5932660" y="5851086"/>
                </a:lnTo>
                <a:lnTo>
                  <a:pt x="0" y="585108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aphicFrame>
        <p:nvGraphicFramePr>
          <p:cNvPr name="Table 11" id="11"/>
          <p:cNvGraphicFramePr>
            <a:graphicFrameLocks noGrp="true"/>
          </p:cNvGraphicFramePr>
          <p:nvPr/>
        </p:nvGraphicFramePr>
        <p:xfrm>
          <a:off x="2297535" y="1976493"/>
          <a:ext cx="13692929" cy="7852148"/>
        </p:xfrm>
        <a:graphic>
          <a:graphicData uri="http://schemas.openxmlformats.org/drawingml/2006/table">
            <a:tbl>
              <a:tblPr/>
              <a:tblGrid>
                <a:gridCol w="1552455"/>
                <a:gridCol w="3677556"/>
                <a:gridCol w="3912508"/>
                <a:gridCol w="4550411"/>
              </a:tblGrid>
              <a:tr h="1058085">
                <a:tc>
                  <a:txBody>
                    <a:bodyPr anchor="t" rtlCol="false"/>
                    <a:lstStyle/>
                    <a:p>
                      <a:pPr algn="ctr">
                        <a:lnSpc>
                          <a:spcPts val="4899"/>
                        </a:lnSpc>
                        <a:defRPr/>
                      </a:pPr>
                      <a:r>
                        <a:rPr lang="en-US" sz="3499">
                          <a:solidFill>
                            <a:srgbClr val="000000"/>
                          </a:solidFill>
                          <a:latin typeface="Arimo Bold"/>
                        </a:rPr>
                        <a:t>STT</a:t>
                      </a:r>
                      <a:endParaRPr lang="en-US" sz="1100"/>
                    </a:p>
                  </a:txBody>
                  <a:tcPr marL="133350" marR="133350" marT="133350" marB="13335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8D5F8"/>
                    </a:solidFill>
                  </a:tcPr>
                </a:tc>
                <a:tc>
                  <a:txBody>
                    <a:bodyPr anchor="t" rtlCol="false"/>
                    <a:lstStyle/>
                    <a:p>
                      <a:pPr algn="ctr">
                        <a:lnSpc>
                          <a:spcPts val="4899"/>
                        </a:lnSpc>
                        <a:defRPr/>
                      </a:pPr>
                      <a:r>
                        <a:rPr lang="en-US" sz="3499">
                          <a:solidFill>
                            <a:srgbClr val="000000"/>
                          </a:solidFill>
                          <a:latin typeface="Arimo Bold"/>
                        </a:rPr>
                        <a:t>Tên thuộc tính</a:t>
                      </a:r>
                      <a:endParaRPr lang="en-US" sz="1100"/>
                    </a:p>
                  </a:txBody>
                  <a:tcPr marL="133350" marR="133350" marT="133350" marB="13335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8D5F8"/>
                    </a:solidFill>
                  </a:tcPr>
                </a:tc>
                <a:tc>
                  <a:txBody>
                    <a:bodyPr anchor="t" rtlCol="false"/>
                    <a:lstStyle/>
                    <a:p>
                      <a:pPr algn="ctr">
                        <a:lnSpc>
                          <a:spcPts val="4899"/>
                        </a:lnSpc>
                        <a:defRPr/>
                      </a:pPr>
                      <a:r>
                        <a:rPr lang="en-US" sz="3499">
                          <a:solidFill>
                            <a:srgbClr val="000000"/>
                          </a:solidFill>
                          <a:latin typeface="Arimo Bold"/>
                        </a:rPr>
                        <a:t>Kiểu dữ liệu</a:t>
                      </a:r>
                      <a:endParaRPr lang="en-US" sz="1100"/>
                    </a:p>
                  </a:txBody>
                  <a:tcPr marL="133350" marR="133350" marT="133350" marB="13335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8D5F8"/>
                    </a:solidFill>
                  </a:tcPr>
                </a:tc>
                <a:tc>
                  <a:txBody>
                    <a:bodyPr anchor="t" rtlCol="false"/>
                    <a:lstStyle/>
                    <a:p>
                      <a:pPr algn="ctr">
                        <a:lnSpc>
                          <a:spcPts val="4899"/>
                        </a:lnSpc>
                        <a:defRPr/>
                      </a:pPr>
                      <a:r>
                        <a:rPr lang="en-US" sz="3499">
                          <a:solidFill>
                            <a:srgbClr val="000000"/>
                          </a:solidFill>
                          <a:latin typeface="Arimo Bold"/>
                        </a:rPr>
                        <a:t>Ý nghĩa</a:t>
                      </a:r>
                      <a:endParaRPr lang="en-US" sz="1100"/>
                    </a:p>
                  </a:txBody>
                  <a:tcPr marL="133350" marR="133350" marT="133350" marB="13335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8D5F8"/>
                    </a:solidFill>
                  </a:tcPr>
                </a:tc>
              </a:tr>
              <a:tr h="1132344">
                <a:tc>
                  <a:txBody>
                    <a:bodyPr anchor="t" rtlCol="false"/>
                    <a:lstStyle/>
                    <a:p>
                      <a:pPr algn="ctr">
                        <a:lnSpc>
                          <a:spcPts val="4619"/>
                        </a:lnSpc>
                        <a:defRPr/>
                      </a:pPr>
                      <a:r>
                        <a:rPr lang="en-US" sz="3299">
                          <a:solidFill>
                            <a:srgbClr val="000000"/>
                          </a:solidFill>
                          <a:latin typeface="Arimo"/>
                        </a:rPr>
                        <a:t>1</a:t>
                      </a:r>
                      <a:endParaRPr lang="en-US" sz="1100"/>
                    </a:p>
                  </a:txBody>
                  <a:tcPr marL="133350" marR="133350" marT="133350" marB="13335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c>
                  <a:txBody>
                    <a:bodyPr anchor="t" rtlCol="false"/>
                    <a:lstStyle/>
                    <a:p>
                      <a:pPr algn="ctr">
                        <a:lnSpc>
                          <a:spcPts val="4619"/>
                        </a:lnSpc>
                        <a:defRPr/>
                      </a:pPr>
                      <a:r>
                        <a:rPr lang="en-US" sz="3299" u="sng">
                          <a:solidFill>
                            <a:srgbClr val="000000"/>
                          </a:solidFill>
                          <a:latin typeface="Arimo"/>
                        </a:rPr>
                        <a:t>MaNhanVien</a:t>
                      </a:r>
                      <a:endParaRPr lang="en-US" sz="1100"/>
                    </a:p>
                  </a:txBody>
                  <a:tcPr marL="133350" marR="133350" marT="133350" marB="13335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c>
                  <a:txBody>
                    <a:bodyPr anchor="t" rtlCol="false"/>
                    <a:lstStyle/>
                    <a:p>
                      <a:pPr algn="ctr">
                        <a:lnSpc>
                          <a:spcPts val="4619"/>
                        </a:lnSpc>
                        <a:defRPr/>
                      </a:pPr>
                      <a:r>
                        <a:rPr lang="en-US" sz="3299">
                          <a:solidFill>
                            <a:srgbClr val="000000"/>
                          </a:solidFill>
                          <a:latin typeface="Arimo"/>
                        </a:rPr>
                        <a:t>CHAR (20)</a:t>
                      </a:r>
                      <a:endParaRPr lang="en-US" sz="1100"/>
                    </a:p>
                  </a:txBody>
                  <a:tcPr marL="133350" marR="133350" marT="133350" marB="13335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c>
                  <a:txBody>
                    <a:bodyPr anchor="t" rtlCol="false"/>
                    <a:lstStyle/>
                    <a:p>
                      <a:pPr algn="ctr">
                        <a:lnSpc>
                          <a:spcPts val="4619"/>
                        </a:lnSpc>
                        <a:defRPr/>
                      </a:pPr>
                      <a:r>
                        <a:rPr lang="en-US" sz="3299">
                          <a:solidFill>
                            <a:srgbClr val="000000"/>
                          </a:solidFill>
                          <a:latin typeface="Arimo"/>
                        </a:rPr>
                        <a:t>Mã nhân viên</a:t>
                      </a:r>
                      <a:endParaRPr lang="en-US" sz="1100"/>
                    </a:p>
                  </a:txBody>
                  <a:tcPr marL="133350" marR="133350" marT="133350" marB="13335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r>
              <a:tr h="1132344">
                <a:tc>
                  <a:txBody>
                    <a:bodyPr anchor="t" rtlCol="false"/>
                    <a:lstStyle/>
                    <a:p>
                      <a:pPr algn="ctr">
                        <a:lnSpc>
                          <a:spcPts val="4619"/>
                        </a:lnSpc>
                        <a:defRPr/>
                      </a:pPr>
                      <a:r>
                        <a:rPr lang="en-US" sz="3299">
                          <a:solidFill>
                            <a:srgbClr val="000000"/>
                          </a:solidFill>
                          <a:latin typeface="Arimo"/>
                        </a:rPr>
                        <a:t>2</a:t>
                      </a:r>
                      <a:endParaRPr lang="en-US" sz="1100"/>
                    </a:p>
                  </a:txBody>
                  <a:tcPr marL="133350" marR="133350" marT="133350" marB="13335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c>
                  <a:txBody>
                    <a:bodyPr anchor="t" rtlCol="false"/>
                    <a:lstStyle/>
                    <a:p>
                      <a:pPr algn="ctr">
                        <a:lnSpc>
                          <a:spcPts val="4619"/>
                        </a:lnSpc>
                        <a:defRPr/>
                      </a:pPr>
                      <a:r>
                        <a:rPr lang="en-US" sz="3299">
                          <a:solidFill>
                            <a:srgbClr val="000000"/>
                          </a:solidFill>
                          <a:latin typeface="Arimo"/>
                        </a:rPr>
                        <a:t>HoTen</a:t>
                      </a:r>
                      <a:endParaRPr lang="en-US" sz="1100"/>
                    </a:p>
                  </a:txBody>
                  <a:tcPr marL="133350" marR="133350" marT="133350" marB="13335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c>
                  <a:txBody>
                    <a:bodyPr anchor="t" rtlCol="false"/>
                    <a:lstStyle/>
                    <a:p>
                      <a:pPr algn="ctr">
                        <a:lnSpc>
                          <a:spcPts val="4619"/>
                        </a:lnSpc>
                        <a:defRPr/>
                      </a:pPr>
                      <a:r>
                        <a:rPr lang="en-US" sz="3299">
                          <a:solidFill>
                            <a:srgbClr val="000000"/>
                          </a:solidFill>
                          <a:latin typeface="Arimo"/>
                        </a:rPr>
                        <a:t>NVARCHAR (50)</a:t>
                      </a:r>
                      <a:endParaRPr lang="en-US" sz="1100"/>
                    </a:p>
                  </a:txBody>
                  <a:tcPr marL="133350" marR="133350" marT="133350" marB="13335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c>
                  <a:txBody>
                    <a:bodyPr anchor="t" rtlCol="false"/>
                    <a:lstStyle/>
                    <a:p>
                      <a:pPr algn="ctr">
                        <a:lnSpc>
                          <a:spcPts val="4619"/>
                        </a:lnSpc>
                        <a:defRPr/>
                      </a:pPr>
                      <a:r>
                        <a:rPr lang="en-US" sz="3299">
                          <a:solidFill>
                            <a:srgbClr val="000000"/>
                          </a:solidFill>
                          <a:latin typeface="Arimo"/>
                        </a:rPr>
                        <a:t>Họ tên</a:t>
                      </a:r>
                      <a:endParaRPr lang="en-US" sz="1100"/>
                    </a:p>
                  </a:txBody>
                  <a:tcPr marL="133350" marR="133350" marT="133350" marB="13335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r>
              <a:tr h="1132344">
                <a:tc>
                  <a:txBody>
                    <a:bodyPr anchor="t" rtlCol="false"/>
                    <a:lstStyle/>
                    <a:p>
                      <a:pPr algn="ctr">
                        <a:lnSpc>
                          <a:spcPts val="4619"/>
                        </a:lnSpc>
                        <a:defRPr/>
                      </a:pPr>
                      <a:r>
                        <a:rPr lang="en-US" sz="3299">
                          <a:solidFill>
                            <a:srgbClr val="000000"/>
                          </a:solidFill>
                          <a:latin typeface="Arimo"/>
                        </a:rPr>
                        <a:t>3</a:t>
                      </a:r>
                      <a:endParaRPr lang="en-US" sz="1100"/>
                    </a:p>
                  </a:txBody>
                  <a:tcPr marL="133350" marR="133350" marT="133350" marB="13335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c>
                  <a:txBody>
                    <a:bodyPr anchor="t" rtlCol="false"/>
                    <a:lstStyle/>
                    <a:p>
                      <a:pPr algn="ctr">
                        <a:lnSpc>
                          <a:spcPts val="4619"/>
                        </a:lnSpc>
                        <a:defRPr/>
                      </a:pPr>
                      <a:r>
                        <a:rPr lang="en-US" sz="3299">
                          <a:solidFill>
                            <a:srgbClr val="000000"/>
                          </a:solidFill>
                          <a:latin typeface="Arimo"/>
                        </a:rPr>
                        <a:t>NgaySinh</a:t>
                      </a:r>
                      <a:endParaRPr lang="en-US" sz="1100"/>
                    </a:p>
                  </a:txBody>
                  <a:tcPr marL="133350" marR="133350" marT="133350" marB="13335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c>
                  <a:txBody>
                    <a:bodyPr anchor="t" rtlCol="false"/>
                    <a:lstStyle/>
                    <a:p>
                      <a:pPr algn="ctr">
                        <a:lnSpc>
                          <a:spcPts val="4619"/>
                        </a:lnSpc>
                        <a:defRPr/>
                      </a:pPr>
                      <a:r>
                        <a:rPr lang="en-US" sz="3299">
                          <a:solidFill>
                            <a:srgbClr val="000000"/>
                          </a:solidFill>
                          <a:latin typeface="Arimo"/>
                        </a:rPr>
                        <a:t>DATE</a:t>
                      </a:r>
                      <a:endParaRPr lang="en-US" sz="1100"/>
                    </a:p>
                  </a:txBody>
                  <a:tcPr marL="133350" marR="133350" marT="133350" marB="13335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c>
                  <a:txBody>
                    <a:bodyPr anchor="t" rtlCol="false"/>
                    <a:lstStyle/>
                    <a:p>
                      <a:pPr algn="ctr">
                        <a:lnSpc>
                          <a:spcPts val="4619"/>
                        </a:lnSpc>
                        <a:defRPr/>
                      </a:pPr>
                      <a:r>
                        <a:rPr lang="en-US" sz="3299">
                          <a:solidFill>
                            <a:srgbClr val="000000"/>
                          </a:solidFill>
                          <a:latin typeface="Arimo"/>
                        </a:rPr>
                        <a:t>Ngày sinh</a:t>
                      </a:r>
                      <a:endParaRPr lang="en-US" sz="1100"/>
                    </a:p>
                  </a:txBody>
                  <a:tcPr marL="133350" marR="133350" marT="133350" marB="13335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r>
              <a:tr h="1132344">
                <a:tc>
                  <a:txBody>
                    <a:bodyPr anchor="t" rtlCol="false"/>
                    <a:lstStyle/>
                    <a:p>
                      <a:pPr algn="ctr">
                        <a:lnSpc>
                          <a:spcPts val="4619"/>
                        </a:lnSpc>
                        <a:defRPr/>
                      </a:pPr>
                      <a:r>
                        <a:rPr lang="en-US" sz="3299">
                          <a:solidFill>
                            <a:srgbClr val="000000"/>
                          </a:solidFill>
                          <a:latin typeface="Arimo"/>
                        </a:rPr>
                        <a:t>4</a:t>
                      </a:r>
                      <a:endParaRPr lang="en-US" sz="1100"/>
                    </a:p>
                  </a:txBody>
                  <a:tcPr marL="133350" marR="133350" marT="133350" marB="13335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c>
                  <a:txBody>
                    <a:bodyPr anchor="t" rtlCol="false"/>
                    <a:lstStyle/>
                    <a:p>
                      <a:pPr algn="ctr">
                        <a:lnSpc>
                          <a:spcPts val="4619"/>
                        </a:lnSpc>
                        <a:defRPr/>
                      </a:pPr>
                      <a:r>
                        <a:rPr lang="en-US" sz="3299">
                          <a:solidFill>
                            <a:srgbClr val="000000"/>
                          </a:solidFill>
                          <a:latin typeface="Arimo"/>
                        </a:rPr>
                        <a:t>DiaChi</a:t>
                      </a:r>
                      <a:endParaRPr lang="en-US" sz="1100"/>
                    </a:p>
                  </a:txBody>
                  <a:tcPr marL="133350" marR="133350" marT="133350" marB="13335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c>
                  <a:txBody>
                    <a:bodyPr anchor="t" rtlCol="false"/>
                    <a:lstStyle/>
                    <a:p>
                      <a:pPr algn="ctr">
                        <a:lnSpc>
                          <a:spcPts val="4619"/>
                        </a:lnSpc>
                        <a:defRPr/>
                      </a:pPr>
                      <a:r>
                        <a:rPr lang="en-US" sz="3299">
                          <a:solidFill>
                            <a:srgbClr val="000000"/>
                          </a:solidFill>
                          <a:latin typeface="Arimo"/>
                        </a:rPr>
                        <a:t>NVARCHAR (50)</a:t>
                      </a:r>
                      <a:endParaRPr lang="en-US" sz="1100"/>
                    </a:p>
                  </a:txBody>
                  <a:tcPr marL="133350" marR="133350" marT="133350" marB="13335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c>
                  <a:txBody>
                    <a:bodyPr anchor="t" rtlCol="false"/>
                    <a:lstStyle/>
                    <a:p>
                      <a:pPr algn="ctr">
                        <a:lnSpc>
                          <a:spcPts val="4619"/>
                        </a:lnSpc>
                        <a:defRPr/>
                      </a:pPr>
                      <a:r>
                        <a:rPr lang="en-US" sz="3299">
                          <a:solidFill>
                            <a:srgbClr val="000000"/>
                          </a:solidFill>
                          <a:latin typeface="Arimo"/>
                        </a:rPr>
                        <a:t>Địa chỉ</a:t>
                      </a:r>
                      <a:endParaRPr lang="en-US" sz="1100"/>
                    </a:p>
                  </a:txBody>
                  <a:tcPr marL="133350" marR="133350" marT="133350" marB="13335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r>
              <a:tr h="1132344">
                <a:tc>
                  <a:txBody>
                    <a:bodyPr anchor="t" rtlCol="false"/>
                    <a:lstStyle/>
                    <a:p>
                      <a:pPr algn="ctr">
                        <a:lnSpc>
                          <a:spcPts val="4619"/>
                        </a:lnSpc>
                        <a:defRPr/>
                      </a:pPr>
                      <a:r>
                        <a:rPr lang="en-US" sz="3299">
                          <a:solidFill>
                            <a:srgbClr val="000000"/>
                          </a:solidFill>
                          <a:latin typeface="Arimo"/>
                        </a:rPr>
                        <a:t>5</a:t>
                      </a:r>
                      <a:endParaRPr lang="en-US" sz="1100"/>
                    </a:p>
                  </a:txBody>
                  <a:tcPr marL="133350" marR="133350" marT="133350" marB="13335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c>
                  <a:txBody>
                    <a:bodyPr anchor="t" rtlCol="false"/>
                    <a:lstStyle/>
                    <a:p>
                      <a:pPr algn="ctr">
                        <a:lnSpc>
                          <a:spcPts val="4619"/>
                        </a:lnSpc>
                        <a:defRPr/>
                      </a:pPr>
                      <a:r>
                        <a:rPr lang="en-US" sz="3299">
                          <a:solidFill>
                            <a:srgbClr val="000000"/>
                          </a:solidFill>
                          <a:latin typeface="Arimo"/>
                        </a:rPr>
                        <a:t>GioiTinh</a:t>
                      </a:r>
                      <a:endParaRPr lang="en-US" sz="1100"/>
                    </a:p>
                  </a:txBody>
                  <a:tcPr marL="133350" marR="133350" marT="133350" marB="13335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c>
                  <a:txBody>
                    <a:bodyPr anchor="t" rtlCol="false"/>
                    <a:lstStyle/>
                    <a:p>
                      <a:pPr algn="ctr">
                        <a:lnSpc>
                          <a:spcPts val="4619"/>
                        </a:lnSpc>
                        <a:defRPr/>
                      </a:pPr>
                      <a:r>
                        <a:rPr lang="en-US" sz="3299">
                          <a:solidFill>
                            <a:srgbClr val="000000"/>
                          </a:solidFill>
                          <a:latin typeface="Arimo"/>
                        </a:rPr>
                        <a:t>CHAR (3)</a:t>
                      </a:r>
                      <a:endParaRPr lang="en-US" sz="1100"/>
                    </a:p>
                  </a:txBody>
                  <a:tcPr marL="133350" marR="133350" marT="133350" marB="13335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c>
                  <a:txBody>
                    <a:bodyPr anchor="t" rtlCol="false"/>
                    <a:lstStyle/>
                    <a:p>
                      <a:pPr algn="ctr">
                        <a:lnSpc>
                          <a:spcPts val="4619"/>
                        </a:lnSpc>
                        <a:defRPr/>
                      </a:pPr>
                      <a:r>
                        <a:rPr lang="en-US" sz="3299">
                          <a:solidFill>
                            <a:srgbClr val="000000"/>
                          </a:solidFill>
                          <a:latin typeface="Arimo"/>
                        </a:rPr>
                        <a:t>Giới tính</a:t>
                      </a:r>
                      <a:endParaRPr lang="en-US" sz="1100"/>
                    </a:p>
                  </a:txBody>
                  <a:tcPr marL="133350" marR="133350" marT="133350" marB="13335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r>
              <a:tr h="1132344">
                <a:tc>
                  <a:txBody>
                    <a:bodyPr anchor="t" rtlCol="false"/>
                    <a:lstStyle/>
                    <a:p>
                      <a:pPr algn="ctr">
                        <a:lnSpc>
                          <a:spcPts val="4619"/>
                        </a:lnSpc>
                        <a:defRPr/>
                      </a:pPr>
                      <a:r>
                        <a:rPr lang="en-US" sz="3299">
                          <a:solidFill>
                            <a:srgbClr val="000000"/>
                          </a:solidFill>
                          <a:latin typeface="Arimo"/>
                        </a:rPr>
                        <a:t>6</a:t>
                      </a:r>
                      <a:endParaRPr lang="en-US" sz="1100"/>
                    </a:p>
                  </a:txBody>
                  <a:tcPr marL="133350" marR="133350" marT="133350" marB="13335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c>
                  <a:txBody>
                    <a:bodyPr anchor="t" rtlCol="false"/>
                    <a:lstStyle/>
                    <a:p>
                      <a:pPr algn="ctr">
                        <a:lnSpc>
                          <a:spcPts val="4619"/>
                        </a:lnSpc>
                        <a:defRPr/>
                      </a:pPr>
                      <a:r>
                        <a:rPr lang="en-US" sz="3299" u="sng">
                          <a:solidFill>
                            <a:srgbClr val="000000"/>
                          </a:solidFill>
                          <a:latin typeface="Arimo"/>
                        </a:rPr>
                        <a:t>TenDangNhap</a:t>
                      </a:r>
                      <a:endParaRPr lang="en-US" sz="1100"/>
                    </a:p>
                  </a:txBody>
                  <a:tcPr marL="133350" marR="133350" marT="133350" marB="13335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c>
                  <a:txBody>
                    <a:bodyPr anchor="t" rtlCol="false"/>
                    <a:lstStyle/>
                    <a:p>
                      <a:pPr algn="ctr">
                        <a:lnSpc>
                          <a:spcPts val="4619"/>
                        </a:lnSpc>
                        <a:defRPr/>
                      </a:pPr>
                      <a:r>
                        <a:rPr lang="en-US" sz="3299">
                          <a:solidFill>
                            <a:srgbClr val="000000"/>
                          </a:solidFill>
                          <a:latin typeface="Arimo"/>
                        </a:rPr>
                        <a:t>CHAR (20) (FK)</a:t>
                      </a:r>
                      <a:endParaRPr lang="en-US" sz="1100"/>
                    </a:p>
                  </a:txBody>
                  <a:tcPr marL="133350" marR="133350" marT="133350" marB="13335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c>
                  <a:txBody>
                    <a:bodyPr anchor="t" rtlCol="false"/>
                    <a:lstStyle/>
                    <a:p>
                      <a:pPr algn="ctr">
                        <a:lnSpc>
                          <a:spcPts val="4619"/>
                        </a:lnSpc>
                        <a:defRPr/>
                      </a:pPr>
                      <a:r>
                        <a:rPr lang="en-US" sz="3299">
                          <a:solidFill>
                            <a:srgbClr val="000000"/>
                          </a:solidFill>
                          <a:latin typeface="Arimo"/>
                        </a:rPr>
                        <a:t>Tên đăng nhập</a:t>
                      </a:r>
                      <a:endParaRPr lang="en-US" sz="1100"/>
                    </a:p>
                  </a:txBody>
                  <a:tcPr marL="133350" marR="133350" marT="133350" marB="13335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BFF"/>
                    </a:solidFill>
                  </a:tcPr>
                </a:tc>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DAF152gKpms</dc:identifier>
  <dcterms:modified xsi:type="dcterms:W3CDTF">2011-08-01T06:04:30Z</dcterms:modified>
  <cp:revision>1</cp:revision>
  <dc:title>Bản sao của PPT_QuanLyThuVien.pptx</dc:title>
</cp:coreProperties>
</file>